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4"/>
    <p:sldMasterId id="2147483656" r:id="rId5"/>
    <p:sldMasterId id="2147483661" r:id="rId6"/>
    <p:sldMasterId id="2147483776" r:id="rId7"/>
    <p:sldMasterId id="2147483775" r:id="rId8"/>
  </p:sldMasterIdLst>
  <p:notesMasterIdLst>
    <p:notesMasterId r:id="rId17"/>
  </p:notesMasterIdLst>
  <p:handoutMasterIdLst>
    <p:handoutMasterId r:id="rId18"/>
  </p:handoutMasterIdLst>
  <p:sldIdLst>
    <p:sldId id="256" r:id="rId9"/>
    <p:sldId id="265" r:id="rId10"/>
    <p:sldId id="264" r:id="rId11"/>
    <p:sldId id="266" r:id="rId12"/>
    <p:sldId id="267" r:id="rId13"/>
    <p:sldId id="268" r:id="rId14"/>
    <p:sldId id="258" r:id="rId15"/>
    <p:sldId id="269" r:id="rId1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38" userDrawn="1">
          <p15:clr>
            <a:srgbClr val="A4A3A4"/>
          </p15:clr>
        </p15:guide>
        <p15:guide id="3" pos="7242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9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0069A21-44E8-04FF-61E5-BD45B025C15C}" name="Claudiane Costa de Freitas" initials="CF" userId="S::claudiane.freitas@compasso.com.br::0737052e-3ea8-4bed-8b28-c1004858c050" providerId="AD"/>
  <p188:author id="{3FA1DAA4-2191-6D93-B026-7F3DC6FD4C7D}" name="Juliana Aparecida Benitez Valverde" initials="JV" userId="S::juliana.valverde@compasso.com.br::dff399f0-4cc5-4c65-a21e-1c6da2fb6647" providerId="AD"/>
  <p188:author id="{5CF438D0-2273-185C-A172-5BF59A8C1583}" name="Gabrielle Toldo Brinckmann Oliveira" initials="GTBO" userId="S::gbrinckmann@uolinc.com::e6fda7a2-5317-4ade-a78f-4913edac1845" providerId="AD"/>
  <p188:author id="{F6B26EF3-0719-4402-2D12-B1AF1EA2C832}" name="Amanda Yumi Rezende Obara" initials="AO" userId="S::amanda.obara@compasso.com.br::b0c4fa40-9e26-4394-8302-98289009f2b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una Costa Leite" initials="BCL" lastIdx="16" clrIdx="0">
    <p:extLst>
      <p:ext uri="{19B8F6BF-5375-455C-9EA6-DF929625EA0E}">
        <p15:presenceInfo xmlns:p15="http://schemas.microsoft.com/office/powerpoint/2012/main" userId="S::bruna.leite@compasso.com.br::63be2cea-1826-41b4-96b8-77c37bff977b" providerId="AD"/>
      </p:ext>
    </p:extLst>
  </p:cmAuthor>
  <p:cmAuthor id="2" name="Alexis Rockenbach" initials="AR" lastIdx="55" clrIdx="1">
    <p:extLst>
      <p:ext uri="{19B8F6BF-5375-455C-9EA6-DF929625EA0E}">
        <p15:presenceInfo xmlns:p15="http://schemas.microsoft.com/office/powerpoint/2012/main" userId="S::alexis.rockenbach@compasso.com.br::012afe5f-4993-4c16-9a39-5823aeadfa33" providerId="AD"/>
      </p:ext>
    </p:extLst>
  </p:cmAuthor>
  <p:cmAuthor id="3" name="Marcia de Ramos" initials="MR" lastIdx="4" clrIdx="2">
    <p:extLst>
      <p:ext uri="{19B8F6BF-5375-455C-9EA6-DF929625EA0E}">
        <p15:presenceInfo xmlns:p15="http://schemas.microsoft.com/office/powerpoint/2012/main" userId="S::marcia.ramos@compasso.com.br::b0ae65dc-cb51-4a56-a92b-26fa5ea2831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E00"/>
    <a:srgbClr val="000000"/>
    <a:srgbClr val="FFFF00"/>
    <a:srgbClr val="FFFFFF"/>
    <a:srgbClr val="FF8000"/>
    <a:srgbClr val="FFCE04"/>
    <a:srgbClr val="C74633"/>
    <a:srgbClr val="FF0024"/>
    <a:srgbClr val="595959"/>
    <a:srgbClr val="B4B3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DB0C5E-397B-4321-94FA-150F2C72898E}" v="3" dt="2023-08-25T17:37:38.459"/>
    <p1510:client id="{59CFC6D0-C1FF-21A5-8C4F-6C9A99244FCD}" v="3" dt="2023-08-23T20:59:55.057"/>
    <p1510:client id="{6B6D06AB-FD16-47F8-A90B-479B9B397CE1}" v="2" dt="2023-06-29T13:10:24.571"/>
    <p1510:client id="{6CCE7E31-9735-E900-51CB-7778B5F6E48C}" v="3" dt="2023-09-18T16:16:33.903"/>
    <p1510:client id="{8FC7F3D4-5CFD-4CC2-BB67-64ECC7B4EC54}" v="1" dt="2023-08-24T19:55:33.465"/>
    <p1510:client id="{C458A55F-D52F-4253-9C1E-F8B73F941C97}" v="2" dt="2023-08-14T13:10:45.292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Estilo Claro 2 - Ênfas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>
        <p:guide pos="438"/>
        <p:guide pos="7242"/>
        <p:guide orient="horz" pos="2160"/>
        <p:guide orient="horz" pos="3929"/>
        <p:guide pos="3840"/>
        <p:guide orient="horz" pos="39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handoutMaster" Target="handoutMasters/handoutMaster1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notesMaster" Target="notesMasters/notesMaster1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Moreira de Souza" userId="S::gabriel.moreira.pb@compasso.com.br::fa575bc1-cbeb-4cc2-91c5-030bf5244462" providerId="AD" clId="Web-{31DB0C5E-397B-4321-94FA-150F2C72898E}"/>
    <pc:docChg chg="modSld">
      <pc:chgData name="Gabriel Moreira de Souza" userId="S::gabriel.moreira.pb@compasso.com.br::fa575bc1-cbeb-4cc2-91c5-030bf5244462" providerId="AD" clId="Web-{31DB0C5E-397B-4321-94FA-150F2C72898E}" dt="2023-08-25T17:37:38.459" v="1"/>
      <pc:docMkLst>
        <pc:docMk/>
      </pc:docMkLst>
      <pc:sldChg chg="modSp">
        <pc:chgData name="Gabriel Moreira de Souza" userId="S::gabriel.moreira.pb@compasso.com.br::fa575bc1-cbeb-4cc2-91c5-030bf5244462" providerId="AD" clId="Web-{31DB0C5E-397B-4321-94FA-150F2C72898E}" dt="2023-08-25T17:37:38.459" v="1"/>
        <pc:sldMkLst>
          <pc:docMk/>
          <pc:sldMk cId="3001029270" sldId="263"/>
        </pc:sldMkLst>
        <pc:spChg chg="mod">
          <ac:chgData name="Gabriel Moreira de Souza" userId="S::gabriel.moreira.pb@compasso.com.br::fa575bc1-cbeb-4cc2-91c5-030bf5244462" providerId="AD" clId="Web-{31DB0C5E-397B-4321-94FA-150F2C72898E}" dt="2023-08-25T17:37:38.459" v="1"/>
          <ac:spMkLst>
            <pc:docMk/>
            <pc:sldMk cId="3001029270" sldId="263"/>
            <ac:spMk id="3" creationId="{58EE67CC-2C56-E934-510B-586B74C2DB63}"/>
          </ac:spMkLst>
        </pc:spChg>
      </pc:sldChg>
    </pc:docChg>
  </pc:docChgLst>
  <pc:docChgLst>
    <pc:chgData name="Bruna Costa Leite" userId="63be2cea-1826-41b4-96b8-77c37bff977b" providerId="ADAL" clId="{664D986C-1BE0-4216-96AF-5B5CA3B8AF1F}"/>
    <pc:docChg chg="undo custSel addSld delSld modSld addMainMaster delMainMaster modMainMaster">
      <pc:chgData name="Bruna Costa Leite" userId="63be2cea-1826-41b4-96b8-77c37bff977b" providerId="ADAL" clId="{664D986C-1BE0-4216-96AF-5B5CA3B8AF1F}" dt="2023-06-27T18:24:25.414" v="922" actId="47"/>
      <pc:docMkLst>
        <pc:docMk/>
      </pc:docMkLst>
      <pc:sldChg chg="delSp modSp mod">
        <pc:chgData name="Bruna Costa Leite" userId="63be2cea-1826-41b4-96b8-77c37bff977b" providerId="ADAL" clId="{664D986C-1BE0-4216-96AF-5B5CA3B8AF1F}" dt="2023-06-27T17:59:32.187" v="656" actId="207"/>
        <pc:sldMkLst>
          <pc:docMk/>
          <pc:sldMk cId="1845793443" sldId="256"/>
        </pc:sldMkLst>
        <pc:spChg chg="del">
          <ac:chgData name="Bruna Costa Leite" userId="63be2cea-1826-41b4-96b8-77c37bff977b" providerId="ADAL" clId="{664D986C-1BE0-4216-96AF-5B5CA3B8AF1F}" dt="2023-06-20T21:10:27.855" v="0" actId="478"/>
          <ac:spMkLst>
            <pc:docMk/>
            <pc:sldMk cId="1845793443" sldId="256"/>
            <ac:spMk id="2" creationId="{23379DF5-72DD-4342-AB90-86497ECFAC07}"/>
          </ac:spMkLst>
        </pc:spChg>
        <pc:spChg chg="mod">
          <ac:chgData name="Bruna Costa Leite" userId="63be2cea-1826-41b4-96b8-77c37bff977b" providerId="ADAL" clId="{664D986C-1BE0-4216-96AF-5B5CA3B8AF1F}" dt="2023-06-27T17:59:32.187" v="656" actId="207"/>
          <ac:spMkLst>
            <pc:docMk/>
            <pc:sldMk cId="1845793443" sldId="256"/>
            <ac:spMk id="6" creationId="{905A9BDF-6EF9-CDE6-CDFA-0D3490067158}"/>
          </ac:spMkLst>
        </pc:spChg>
        <pc:picChg chg="mod">
          <ac:chgData name="Bruna Costa Leite" userId="63be2cea-1826-41b4-96b8-77c37bff977b" providerId="ADAL" clId="{664D986C-1BE0-4216-96AF-5B5CA3B8AF1F}" dt="2023-06-27T17:48:46.309" v="655" actId="1076"/>
          <ac:picMkLst>
            <pc:docMk/>
            <pc:sldMk cId="1845793443" sldId="256"/>
            <ac:picMk id="8" creationId="{4A959CF2-19D7-98DB-ED13-2E52C08C55D3}"/>
          </ac:picMkLst>
        </pc:picChg>
      </pc:sldChg>
      <pc:sldChg chg="new del">
        <pc:chgData name="Bruna Costa Leite" userId="63be2cea-1826-41b4-96b8-77c37bff977b" providerId="ADAL" clId="{664D986C-1BE0-4216-96AF-5B5CA3B8AF1F}" dt="2023-06-27T18:03:03.235" v="757" actId="47"/>
        <pc:sldMkLst>
          <pc:docMk/>
          <pc:sldMk cId="158569367" sldId="257"/>
        </pc:sldMkLst>
      </pc:sldChg>
      <pc:sldChg chg="new">
        <pc:chgData name="Bruna Costa Leite" userId="63be2cea-1826-41b4-96b8-77c37bff977b" providerId="ADAL" clId="{664D986C-1BE0-4216-96AF-5B5CA3B8AF1F}" dt="2023-06-27T18:10:00.174" v="857" actId="680"/>
        <pc:sldMkLst>
          <pc:docMk/>
          <pc:sldMk cId="511588274" sldId="257"/>
        </pc:sldMkLst>
      </pc:sldChg>
      <pc:sldChg chg="addSp modSp new del mod modClrScheme chgLayout">
        <pc:chgData name="Bruna Costa Leite" userId="63be2cea-1826-41b4-96b8-77c37bff977b" providerId="ADAL" clId="{664D986C-1BE0-4216-96AF-5B5CA3B8AF1F}" dt="2023-06-21T16:18:51.434" v="361" actId="47"/>
        <pc:sldMkLst>
          <pc:docMk/>
          <pc:sldMk cId="650988079" sldId="257"/>
        </pc:sldMkLst>
        <pc:spChg chg="add mod">
          <ac:chgData name="Bruna Costa Leite" userId="63be2cea-1826-41b4-96b8-77c37bff977b" providerId="ADAL" clId="{664D986C-1BE0-4216-96AF-5B5CA3B8AF1F}" dt="2023-06-21T16:18:13.904" v="358" actId="20577"/>
          <ac:spMkLst>
            <pc:docMk/>
            <pc:sldMk cId="650988079" sldId="257"/>
            <ac:spMk id="2" creationId="{EE86B8B0-4B04-97CE-5738-0F7DEF277A95}"/>
          </ac:spMkLst>
        </pc:spChg>
      </pc:sldChg>
      <pc:sldChg chg="delSp modSp new del mod">
        <pc:chgData name="Bruna Costa Leite" userId="63be2cea-1826-41b4-96b8-77c37bff977b" providerId="ADAL" clId="{664D986C-1BE0-4216-96AF-5B5CA3B8AF1F}" dt="2023-06-27T18:05:25.081" v="831" actId="47"/>
        <pc:sldMkLst>
          <pc:docMk/>
          <pc:sldMk cId="1818547797" sldId="257"/>
        </pc:sldMkLst>
        <pc:spChg chg="del mod">
          <ac:chgData name="Bruna Costa Leite" userId="63be2cea-1826-41b4-96b8-77c37bff977b" providerId="ADAL" clId="{664D986C-1BE0-4216-96AF-5B5CA3B8AF1F}" dt="2023-06-27T18:05:22.677" v="830" actId="478"/>
          <ac:spMkLst>
            <pc:docMk/>
            <pc:sldMk cId="1818547797" sldId="257"/>
            <ac:spMk id="2" creationId="{10A3EA85-1717-8D71-76CA-F3C0F3C8E16D}"/>
          </ac:spMkLst>
        </pc:spChg>
      </pc:sldChg>
      <pc:sldChg chg="del">
        <pc:chgData name="Bruna Costa Leite" userId="63be2cea-1826-41b4-96b8-77c37bff977b" providerId="ADAL" clId="{664D986C-1BE0-4216-96AF-5B5CA3B8AF1F}" dt="2023-06-20T21:16:04.410" v="28" actId="47"/>
        <pc:sldMkLst>
          <pc:docMk/>
          <pc:sldMk cId="3535361412" sldId="257"/>
        </pc:sldMkLst>
      </pc:sldChg>
      <pc:sldChg chg="delSp new del mod">
        <pc:chgData name="Bruna Costa Leite" userId="63be2cea-1826-41b4-96b8-77c37bff977b" providerId="ADAL" clId="{664D986C-1BE0-4216-96AF-5B5CA3B8AF1F}" dt="2023-06-27T18:05:36.880" v="834" actId="47"/>
        <pc:sldMkLst>
          <pc:docMk/>
          <pc:sldMk cId="3925147400" sldId="257"/>
        </pc:sldMkLst>
        <pc:spChg chg="del">
          <ac:chgData name="Bruna Costa Leite" userId="63be2cea-1826-41b4-96b8-77c37bff977b" providerId="ADAL" clId="{664D986C-1BE0-4216-96AF-5B5CA3B8AF1F}" dt="2023-06-27T18:05:35.110" v="833" actId="478"/>
          <ac:spMkLst>
            <pc:docMk/>
            <pc:sldMk cId="3925147400" sldId="257"/>
            <ac:spMk id="2" creationId="{9CEC8E5A-1C57-F581-784B-54492A8465B7}"/>
          </ac:spMkLst>
        </pc:spChg>
      </pc:sldChg>
      <pc:sldChg chg="new">
        <pc:chgData name="Bruna Costa Leite" userId="63be2cea-1826-41b4-96b8-77c37bff977b" providerId="ADAL" clId="{664D986C-1BE0-4216-96AF-5B5CA3B8AF1F}" dt="2023-06-21T16:18:20.382" v="359" actId="680"/>
        <pc:sldMkLst>
          <pc:docMk/>
          <pc:sldMk cId="603369053" sldId="258"/>
        </pc:sldMkLst>
      </pc:sldChg>
      <pc:sldChg chg="new">
        <pc:chgData name="Bruna Costa Leite" userId="63be2cea-1826-41b4-96b8-77c37bff977b" providerId="ADAL" clId="{664D986C-1BE0-4216-96AF-5B5CA3B8AF1F}" dt="2023-06-27T18:13:08.012" v="913" actId="680"/>
        <pc:sldMkLst>
          <pc:docMk/>
          <pc:sldMk cId="1125203860" sldId="258"/>
        </pc:sldMkLst>
      </pc:sldChg>
      <pc:sldChg chg="del">
        <pc:chgData name="Bruna Costa Leite" userId="63be2cea-1826-41b4-96b8-77c37bff977b" providerId="ADAL" clId="{664D986C-1BE0-4216-96AF-5B5CA3B8AF1F}" dt="2023-06-20T21:16:04.726" v="29" actId="47"/>
        <pc:sldMkLst>
          <pc:docMk/>
          <pc:sldMk cId="1473252789" sldId="258"/>
        </pc:sldMkLst>
      </pc:sldChg>
      <pc:sldChg chg="new del">
        <pc:chgData name="Bruna Costa Leite" userId="63be2cea-1826-41b4-96b8-77c37bff977b" providerId="ADAL" clId="{664D986C-1BE0-4216-96AF-5B5CA3B8AF1F}" dt="2023-06-27T18:02:52.332" v="754" actId="47"/>
        <pc:sldMkLst>
          <pc:docMk/>
          <pc:sldMk cId="1141980571" sldId="259"/>
        </pc:sldMkLst>
      </pc:sldChg>
      <pc:sldChg chg="del">
        <pc:chgData name="Bruna Costa Leite" userId="63be2cea-1826-41b4-96b8-77c37bff977b" providerId="ADAL" clId="{664D986C-1BE0-4216-96AF-5B5CA3B8AF1F}" dt="2023-06-20T21:16:04.950" v="30" actId="47"/>
        <pc:sldMkLst>
          <pc:docMk/>
          <pc:sldMk cId="1188640605" sldId="259"/>
        </pc:sldMkLst>
      </pc:sldChg>
      <pc:sldChg chg="new">
        <pc:chgData name="Bruna Costa Leite" userId="63be2cea-1826-41b4-96b8-77c37bff977b" providerId="ADAL" clId="{664D986C-1BE0-4216-96AF-5B5CA3B8AF1F}" dt="2023-06-27T18:13:14.736" v="914" actId="680"/>
        <pc:sldMkLst>
          <pc:docMk/>
          <pc:sldMk cId="3872154046" sldId="259"/>
        </pc:sldMkLst>
      </pc:sldChg>
      <pc:sldChg chg="del">
        <pc:chgData name="Bruna Costa Leite" userId="63be2cea-1826-41b4-96b8-77c37bff977b" providerId="ADAL" clId="{664D986C-1BE0-4216-96AF-5B5CA3B8AF1F}" dt="2023-06-20T21:16:05.168" v="31" actId="47"/>
        <pc:sldMkLst>
          <pc:docMk/>
          <pc:sldMk cId="794789924" sldId="260"/>
        </pc:sldMkLst>
      </pc:sldChg>
      <pc:sldChg chg="del">
        <pc:chgData name="Bruna Costa Leite" userId="63be2cea-1826-41b4-96b8-77c37bff977b" providerId="ADAL" clId="{664D986C-1BE0-4216-96AF-5B5CA3B8AF1F}" dt="2023-06-27T18:02:52.872" v="755" actId="47"/>
        <pc:sldMkLst>
          <pc:docMk/>
          <pc:sldMk cId="1801274469" sldId="260"/>
        </pc:sldMkLst>
      </pc:sldChg>
      <pc:sldChg chg="new">
        <pc:chgData name="Bruna Costa Leite" userId="63be2cea-1826-41b4-96b8-77c37bff977b" providerId="ADAL" clId="{664D986C-1BE0-4216-96AF-5B5CA3B8AF1F}" dt="2023-06-21T16:18:57.558" v="362" actId="680"/>
        <pc:sldMkLst>
          <pc:docMk/>
          <pc:sldMk cId="3219536064" sldId="260"/>
        </pc:sldMkLst>
      </pc:sldChg>
      <pc:sldChg chg="new">
        <pc:chgData name="Bruna Costa Leite" userId="63be2cea-1826-41b4-96b8-77c37bff977b" providerId="ADAL" clId="{664D986C-1BE0-4216-96AF-5B5CA3B8AF1F}" dt="2023-06-27T18:13:21.699" v="915" actId="680"/>
        <pc:sldMkLst>
          <pc:docMk/>
          <pc:sldMk cId="3627719797" sldId="260"/>
        </pc:sldMkLst>
      </pc:sldChg>
      <pc:sldChg chg="del">
        <pc:chgData name="Bruna Costa Leite" userId="63be2cea-1826-41b4-96b8-77c37bff977b" providerId="ADAL" clId="{664D986C-1BE0-4216-96AF-5B5CA3B8AF1F}" dt="2023-06-27T18:02:51.742" v="753" actId="47"/>
        <pc:sldMkLst>
          <pc:docMk/>
          <pc:sldMk cId="486476145" sldId="261"/>
        </pc:sldMkLst>
      </pc:sldChg>
      <pc:sldChg chg="new del">
        <pc:chgData name="Bruna Costa Leite" userId="63be2cea-1826-41b4-96b8-77c37bff977b" providerId="ADAL" clId="{664D986C-1BE0-4216-96AF-5B5CA3B8AF1F}" dt="2023-06-27T18:24:25.414" v="922" actId="47"/>
        <pc:sldMkLst>
          <pc:docMk/>
          <pc:sldMk cId="3691846114" sldId="261"/>
        </pc:sldMkLst>
      </pc:sldChg>
      <pc:sldChg chg="new">
        <pc:chgData name="Bruna Costa Leite" userId="63be2cea-1826-41b4-96b8-77c37bff977b" providerId="ADAL" clId="{664D986C-1BE0-4216-96AF-5B5CA3B8AF1F}" dt="2023-06-27T18:24:23.994" v="921" actId="680"/>
        <pc:sldMkLst>
          <pc:docMk/>
          <pc:sldMk cId="2045403965" sldId="262"/>
        </pc:sldMkLst>
      </pc:sldChg>
      <pc:sldMasterChg chg="addSp delSp modSp mod addSldLayout delSldLayout modSldLayout sldLayoutOrd">
        <pc:chgData name="Bruna Costa Leite" userId="63be2cea-1826-41b4-96b8-77c37bff977b" providerId="ADAL" clId="{664D986C-1BE0-4216-96AF-5B5CA3B8AF1F}" dt="2023-06-27T18:12:40.588" v="908" actId="207"/>
        <pc:sldMasterMkLst>
          <pc:docMk/>
          <pc:sldMasterMk cId="83319172" sldId="2147483650"/>
        </pc:sldMasterMkLst>
        <pc:spChg chg="add mod">
          <ac:chgData name="Bruna Costa Leite" userId="63be2cea-1826-41b4-96b8-77c37bff977b" providerId="ADAL" clId="{664D986C-1BE0-4216-96AF-5B5CA3B8AF1F}" dt="2023-06-20T21:11:58.230" v="8"/>
          <ac:spMkLst>
            <pc:docMk/>
            <pc:sldMasterMk cId="83319172" sldId="2147483650"/>
            <ac:spMk id="4" creationId="{B1F1C8B2-2BD9-12DB-3FE1-8271659C39CB}"/>
          </ac:spMkLst>
        </pc:spChg>
        <pc:picChg chg="add mod">
          <ac:chgData name="Bruna Costa Leite" userId="63be2cea-1826-41b4-96b8-77c37bff977b" providerId="ADAL" clId="{664D986C-1BE0-4216-96AF-5B5CA3B8AF1F}" dt="2023-06-20T21:11:58.230" v="8"/>
          <ac:picMkLst>
            <pc:docMk/>
            <pc:sldMasterMk cId="83319172" sldId="2147483650"/>
            <ac:picMk id="2" creationId="{08F9FF25-37E2-FAE7-86B4-D6C9FA76DB03}"/>
          </ac:picMkLst>
        </pc:picChg>
        <pc:picChg chg="add del mod">
          <ac:chgData name="Bruna Costa Leite" userId="63be2cea-1826-41b4-96b8-77c37bff977b" providerId="ADAL" clId="{664D986C-1BE0-4216-96AF-5B5CA3B8AF1F}" dt="2023-06-20T21:12:02.426" v="10" actId="478"/>
          <ac:picMkLst>
            <pc:docMk/>
            <pc:sldMasterMk cId="83319172" sldId="2147483650"/>
            <ac:picMk id="5" creationId="{E5C1A9AA-9B0E-E63B-7516-78B345CE8300}"/>
          </ac:picMkLst>
        </pc:picChg>
        <pc:picChg chg="del">
          <ac:chgData name="Bruna Costa Leite" userId="63be2cea-1826-41b4-96b8-77c37bff977b" providerId="ADAL" clId="{664D986C-1BE0-4216-96AF-5B5CA3B8AF1F}" dt="2023-06-20T21:11:56.059" v="6" actId="478"/>
          <ac:picMkLst>
            <pc:docMk/>
            <pc:sldMasterMk cId="83319172" sldId="2147483650"/>
            <ac:picMk id="19" creationId="{3BFD6BC7-E854-4231-9FEF-BD0676D90D92}"/>
          </ac:picMkLst>
        </pc:picChg>
        <pc:picChg chg="del">
          <ac:chgData name="Bruna Costa Leite" userId="63be2cea-1826-41b4-96b8-77c37bff977b" providerId="ADAL" clId="{664D986C-1BE0-4216-96AF-5B5CA3B8AF1F}" dt="2023-06-20T21:11:57.195" v="7" actId="478"/>
          <ac:picMkLst>
            <pc:docMk/>
            <pc:sldMasterMk cId="83319172" sldId="2147483650"/>
            <ac:picMk id="20" creationId="{277F87CF-222A-4016-A8FB-C6AD0AED4B01}"/>
          </ac:picMkLst>
        </pc:picChg>
        <pc:sldLayoutChg chg="del">
          <pc:chgData name="Bruna Costa Leite" userId="63be2cea-1826-41b4-96b8-77c37bff977b" providerId="ADAL" clId="{664D986C-1BE0-4216-96AF-5B5CA3B8AF1F}" dt="2023-06-21T14:07:22.860" v="77" actId="2696"/>
          <pc:sldLayoutMkLst>
            <pc:docMk/>
            <pc:sldMasterMk cId="83319172" sldId="2147483650"/>
            <pc:sldLayoutMk cId="248321081" sldId="2147483651"/>
          </pc:sldLayoutMkLst>
        </pc:sldLayoutChg>
        <pc:sldLayoutChg chg="addSp delSp modSp mod ord">
          <pc:chgData name="Bruna Costa Leite" userId="63be2cea-1826-41b4-96b8-77c37bff977b" providerId="ADAL" clId="{664D986C-1BE0-4216-96AF-5B5CA3B8AF1F}" dt="2023-06-27T18:11:08.719" v="881"/>
          <pc:sldLayoutMkLst>
            <pc:docMk/>
            <pc:sldMasterMk cId="83319172" sldId="2147483650"/>
            <pc:sldLayoutMk cId="3746357743" sldId="2147483672"/>
          </pc:sldLayoutMkLst>
          <pc:spChg chg="add del mod">
            <ac:chgData name="Bruna Costa Leite" userId="63be2cea-1826-41b4-96b8-77c37bff977b" providerId="ADAL" clId="{664D986C-1BE0-4216-96AF-5B5CA3B8AF1F}" dt="2023-06-27T18:03:46.710" v="768" actId="478"/>
            <ac:spMkLst>
              <pc:docMk/>
              <pc:sldMasterMk cId="83319172" sldId="2147483650"/>
              <pc:sldLayoutMk cId="3746357743" sldId="2147483672"/>
              <ac:spMk id="2" creationId="{A0F6FAB2-EF48-428F-4400-B30BD4E2217E}"/>
            </ac:spMkLst>
          </pc:spChg>
          <pc:spChg chg="add mod">
            <ac:chgData name="Bruna Costa Leite" userId="63be2cea-1826-41b4-96b8-77c37bff977b" providerId="ADAL" clId="{664D986C-1BE0-4216-96AF-5B5CA3B8AF1F}" dt="2023-06-27T18:11:08.719" v="881"/>
            <ac:spMkLst>
              <pc:docMk/>
              <pc:sldMasterMk cId="83319172" sldId="2147483650"/>
              <pc:sldLayoutMk cId="3746357743" sldId="2147483672"/>
              <ac:spMk id="3" creationId="{94C76D6F-8717-CD2C-C97A-05517417E751}"/>
            </ac:spMkLst>
          </pc:spChg>
          <pc:spChg chg="mod">
            <ac:chgData name="Bruna Costa Leite" userId="63be2cea-1826-41b4-96b8-77c37bff977b" providerId="ADAL" clId="{664D986C-1BE0-4216-96AF-5B5CA3B8AF1F}" dt="2023-06-21T15:09:04.878" v="298" actId="404"/>
            <ac:spMkLst>
              <pc:docMk/>
              <pc:sldMasterMk cId="83319172" sldId="2147483650"/>
              <pc:sldLayoutMk cId="3746357743" sldId="2147483672"/>
              <ac:spMk id="17" creationId="{B6B01E13-7C66-431E-BB69-D53E75E15E67}"/>
            </ac:spMkLst>
          </pc:spChg>
          <pc:spChg chg="mod">
            <ac:chgData name="Bruna Costa Leite" userId="63be2cea-1826-41b4-96b8-77c37bff977b" providerId="ADAL" clId="{664D986C-1BE0-4216-96AF-5B5CA3B8AF1F}" dt="2023-06-20T21:20:02.382" v="46" actId="207"/>
            <ac:spMkLst>
              <pc:docMk/>
              <pc:sldMasterMk cId="83319172" sldId="2147483650"/>
              <pc:sldLayoutMk cId="3746357743" sldId="2147483672"/>
              <ac:spMk id="19" creationId="{90C08B35-8951-4EA6-BAFA-E0F2102E8BD9}"/>
            </ac:spMkLst>
          </pc:spChg>
          <pc:spChg chg="mod">
            <ac:chgData name="Bruna Costa Leite" userId="63be2cea-1826-41b4-96b8-77c37bff977b" providerId="ADAL" clId="{664D986C-1BE0-4216-96AF-5B5CA3B8AF1F}" dt="2023-06-21T14:23:44.398" v="134" actId="207"/>
            <ac:spMkLst>
              <pc:docMk/>
              <pc:sldMasterMk cId="83319172" sldId="2147483650"/>
              <pc:sldLayoutMk cId="3746357743" sldId="2147483672"/>
              <ac:spMk id="20" creationId="{E7B55AAB-DD10-4D65-BBD2-93DABAAB3068}"/>
            </ac:spMkLst>
          </pc:spChg>
          <pc:spChg chg="mod">
            <ac:chgData name="Bruna Costa Leite" userId="63be2cea-1826-41b4-96b8-77c37bff977b" providerId="ADAL" clId="{664D986C-1BE0-4216-96AF-5B5CA3B8AF1F}" dt="2023-06-20T21:20:04.496" v="47" actId="207"/>
            <ac:spMkLst>
              <pc:docMk/>
              <pc:sldMasterMk cId="83319172" sldId="2147483650"/>
              <pc:sldLayoutMk cId="3746357743" sldId="2147483672"/>
              <ac:spMk id="21" creationId="{0DF6C215-08DF-4469-AE6E-FF64CA5A89E6}"/>
            </ac:spMkLst>
          </pc:spChg>
          <pc:spChg chg="mod">
            <ac:chgData name="Bruna Costa Leite" userId="63be2cea-1826-41b4-96b8-77c37bff977b" providerId="ADAL" clId="{664D986C-1BE0-4216-96AF-5B5CA3B8AF1F}" dt="2023-06-21T14:23:49.342" v="135" actId="108"/>
            <ac:spMkLst>
              <pc:docMk/>
              <pc:sldMasterMk cId="83319172" sldId="2147483650"/>
              <pc:sldLayoutMk cId="3746357743" sldId="2147483672"/>
              <ac:spMk id="22" creationId="{DC18ED59-65D5-4C97-9BE9-EE9A0C1B9C59}"/>
            </ac:spMkLst>
          </pc:spChg>
          <pc:spChg chg="mod">
            <ac:chgData name="Bruna Costa Leite" userId="63be2cea-1826-41b4-96b8-77c37bff977b" providerId="ADAL" clId="{664D986C-1BE0-4216-96AF-5B5CA3B8AF1F}" dt="2023-06-20T21:20:08.233" v="48" actId="207"/>
            <ac:spMkLst>
              <pc:docMk/>
              <pc:sldMasterMk cId="83319172" sldId="2147483650"/>
              <pc:sldLayoutMk cId="3746357743" sldId="2147483672"/>
              <ac:spMk id="23" creationId="{F5EB1BCE-9FD9-4E46-98D2-DEB7F2A3DF47}"/>
            </ac:spMkLst>
          </pc:spChg>
          <pc:spChg chg="mod">
            <ac:chgData name="Bruna Costa Leite" userId="63be2cea-1826-41b4-96b8-77c37bff977b" providerId="ADAL" clId="{664D986C-1BE0-4216-96AF-5B5CA3B8AF1F}" dt="2023-06-21T14:23:51.936" v="136" actId="108"/>
            <ac:spMkLst>
              <pc:docMk/>
              <pc:sldMasterMk cId="83319172" sldId="2147483650"/>
              <pc:sldLayoutMk cId="3746357743" sldId="2147483672"/>
              <ac:spMk id="24" creationId="{06211B5E-A44A-4D09-A07D-BC670FCE27C5}"/>
            </ac:spMkLst>
          </pc:spChg>
          <pc:spChg chg="mod">
            <ac:chgData name="Bruna Costa Leite" userId="63be2cea-1826-41b4-96b8-77c37bff977b" providerId="ADAL" clId="{664D986C-1BE0-4216-96AF-5B5CA3B8AF1F}" dt="2023-06-20T21:20:10.661" v="49" actId="207"/>
            <ac:spMkLst>
              <pc:docMk/>
              <pc:sldMasterMk cId="83319172" sldId="2147483650"/>
              <pc:sldLayoutMk cId="3746357743" sldId="2147483672"/>
              <ac:spMk id="25" creationId="{BF063223-1883-4BA0-8397-FB6A9E5ABD31}"/>
            </ac:spMkLst>
          </pc:spChg>
          <pc:spChg chg="mod">
            <ac:chgData name="Bruna Costa Leite" userId="63be2cea-1826-41b4-96b8-77c37bff977b" providerId="ADAL" clId="{664D986C-1BE0-4216-96AF-5B5CA3B8AF1F}" dt="2023-06-21T14:23:54.262" v="137" actId="108"/>
            <ac:spMkLst>
              <pc:docMk/>
              <pc:sldMasterMk cId="83319172" sldId="2147483650"/>
              <pc:sldLayoutMk cId="3746357743" sldId="2147483672"/>
              <ac:spMk id="26" creationId="{3BC03030-D44C-4822-A194-E63E68F95802}"/>
            </ac:spMkLst>
          </pc:spChg>
        </pc:sldLayoutChg>
        <pc:sldLayoutChg chg="addSp delSp modSp mod ord">
          <pc:chgData name="Bruna Costa Leite" userId="63be2cea-1826-41b4-96b8-77c37bff977b" providerId="ADAL" clId="{664D986C-1BE0-4216-96AF-5B5CA3B8AF1F}" dt="2023-06-27T18:11:10.160" v="882"/>
          <pc:sldLayoutMkLst>
            <pc:docMk/>
            <pc:sldMasterMk cId="83319172" sldId="2147483650"/>
            <pc:sldLayoutMk cId="2362554241" sldId="2147483673"/>
          </pc:sldLayoutMkLst>
          <pc:spChg chg="add del mod">
            <ac:chgData name="Bruna Costa Leite" userId="63be2cea-1826-41b4-96b8-77c37bff977b" providerId="ADAL" clId="{664D986C-1BE0-4216-96AF-5B5CA3B8AF1F}" dt="2023-06-27T18:03:48.814" v="769" actId="478"/>
            <ac:spMkLst>
              <pc:docMk/>
              <pc:sldMasterMk cId="83319172" sldId="2147483650"/>
              <pc:sldLayoutMk cId="2362554241" sldId="2147483673"/>
              <ac:spMk id="2" creationId="{CECD0216-4B23-E526-3974-3EE1430ED341}"/>
            </ac:spMkLst>
          </pc:spChg>
          <pc:spChg chg="add mod">
            <ac:chgData name="Bruna Costa Leite" userId="63be2cea-1826-41b4-96b8-77c37bff977b" providerId="ADAL" clId="{664D986C-1BE0-4216-96AF-5B5CA3B8AF1F}" dt="2023-06-27T18:11:10.160" v="882"/>
            <ac:spMkLst>
              <pc:docMk/>
              <pc:sldMasterMk cId="83319172" sldId="2147483650"/>
              <pc:sldLayoutMk cId="2362554241" sldId="2147483673"/>
              <ac:spMk id="3" creationId="{F12205A0-138D-4C93-289B-422492AB4D67}"/>
            </ac:spMkLst>
          </pc:spChg>
          <pc:spChg chg="mod">
            <ac:chgData name="Bruna Costa Leite" userId="63be2cea-1826-41b4-96b8-77c37bff977b" providerId="ADAL" clId="{664D986C-1BE0-4216-96AF-5B5CA3B8AF1F}" dt="2023-06-21T16:26:43.494" v="387" actId="2711"/>
            <ac:spMkLst>
              <pc:docMk/>
              <pc:sldMasterMk cId="83319172" sldId="2147483650"/>
              <pc:sldLayoutMk cId="2362554241" sldId="2147483673"/>
              <ac:spMk id="12" creationId="{CD52C5EA-BDB4-48D8-9CC5-87CF4A2E0D0A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14" creationId="{99FEAC3E-A7D4-41A2-88C3-CD5EC8246449}"/>
            </ac:spMkLst>
          </pc:spChg>
          <pc:spChg chg="mod">
            <ac:chgData name="Bruna Costa Leite" userId="63be2cea-1826-41b4-96b8-77c37bff977b" providerId="ADAL" clId="{664D986C-1BE0-4216-96AF-5B5CA3B8AF1F}" dt="2023-06-21T14:24:28.240" v="141" actId="108"/>
            <ac:spMkLst>
              <pc:docMk/>
              <pc:sldMasterMk cId="83319172" sldId="2147483650"/>
              <pc:sldLayoutMk cId="2362554241" sldId="2147483673"/>
              <ac:spMk id="15" creationId="{15CE022B-ED8C-48BB-A9AF-6D76470C89BB}"/>
            </ac:spMkLst>
          </pc:spChg>
          <pc:spChg chg="mod">
            <ac:chgData name="Bruna Costa Leite" userId="63be2cea-1826-41b4-96b8-77c37bff977b" providerId="ADAL" clId="{664D986C-1BE0-4216-96AF-5B5CA3B8AF1F}" dt="2023-06-21T14:24:31.058" v="142" actId="108"/>
            <ac:spMkLst>
              <pc:docMk/>
              <pc:sldMasterMk cId="83319172" sldId="2147483650"/>
              <pc:sldLayoutMk cId="2362554241" sldId="2147483673"/>
              <ac:spMk id="16" creationId="{A64F5BE9-B6D5-41E8-8E68-87BF89A5E509}"/>
            </ac:spMkLst>
          </pc:spChg>
          <pc:spChg chg="mod">
            <ac:chgData name="Bruna Costa Leite" userId="63be2cea-1826-41b4-96b8-77c37bff977b" providerId="ADAL" clId="{664D986C-1BE0-4216-96AF-5B5CA3B8AF1F}" dt="2023-06-21T14:24:33.199" v="143" actId="108"/>
            <ac:spMkLst>
              <pc:docMk/>
              <pc:sldMasterMk cId="83319172" sldId="2147483650"/>
              <pc:sldLayoutMk cId="2362554241" sldId="2147483673"/>
              <ac:spMk id="27" creationId="{992CA6D0-6FAA-495A-A1FD-3BA48939DC0E}"/>
            </ac:spMkLst>
          </pc:spChg>
          <pc:spChg chg="mod">
            <ac:chgData name="Bruna Costa Leite" userId="63be2cea-1826-41b4-96b8-77c37bff977b" providerId="ADAL" clId="{664D986C-1BE0-4216-96AF-5B5CA3B8AF1F}" dt="2023-06-21T14:24:35.493" v="144" actId="108"/>
            <ac:spMkLst>
              <pc:docMk/>
              <pc:sldMasterMk cId="83319172" sldId="2147483650"/>
              <pc:sldLayoutMk cId="2362554241" sldId="2147483673"/>
              <ac:spMk id="28" creationId="{64A5E699-9A38-45E1-A055-817116BE0B7B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29" creationId="{B8021FE5-DC82-4D57-A7A2-6118CBE12AF5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30" creationId="{8514948C-C28A-4F2C-B741-69C527D6CD56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31" creationId="{6A450E6B-6F38-427E-85AC-E67F36D14B1C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32" creationId="{C167166C-5FDD-45E0-BCCB-33DD4E6206C7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33" creationId="{2FA33660-A0B4-49EE-9783-AC2634F21F43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34" creationId="{0F8BEB29-133E-4B87-912C-CD4244F2BD7E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35" creationId="{2D41EEB6-DD81-498D-806C-F912E59C4938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36" creationId="{092C040B-669B-4695-87B8-8F34194D224A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37" creationId="{C1D1F753-257D-4DA5-94F2-E64D85C738DE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38" creationId="{8FC8B657-FCD7-4234-8913-F42B7B91E38F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39" creationId="{84D62824-44DC-4815-937C-E6A2D88ADA3C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40" creationId="{60D40CB4-4305-4A4A-9136-7E76278EC1D6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41" creationId="{4F9369CE-31EB-46A5-B1F1-E9ACAA7F784F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42" creationId="{0571474D-23FC-4565-BFAF-5179CCA51BE4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43" creationId="{64EA8057-32A5-4D2F-8740-1645C1E9F1D9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44" creationId="{EF38A363-6F20-4F8F-AF5C-9BD211F46577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45" creationId="{D66E3804-0C87-4C3A-9EA7-B0758DA8752D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46" creationId="{74FEAFE9-6ABF-455C-975D-4ADB8089EFF7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47" creationId="{056AF92E-3091-42F5-95A7-33F81E86AE4F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48" creationId="{62B816D8-5456-490B-BDAB-6B5194684AD5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49" creationId="{E1D33B06-272C-41E4-ADAA-47344E0473AC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50" creationId="{F12CF373-47D7-4390-B345-9DFFE9C77419}"/>
            </ac:spMkLst>
          </pc:spChg>
          <pc:spChg chg="mod">
            <ac:chgData name="Bruna Costa Leite" userId="63be2cea-1826-41b4-96b8-77c37bff977b" providerId="ADAL" clId="{664D986C-1BE0-4216-96AF-5B5CA3B8AF1F}" dt="2023-06-21T14:24:20.952" v="140" actId="207"/>
            <ac:spMkLst>
              <pc:docMk/>
              <pc:sldMasterMk cId="83319172" sldId="2147483650"/>
              <pc:sldLayoutMk cId="2362554241" sldId="2147483673"/>
              <ac:spMk id="51" creationId="{DB1494C7-A818-4579-92A3-19226E2F6FC3}"/>
            </ac:spMkLst>
          </pc:spChg>
          <pc:spChg chg="mod">
            <ac:chgData name="Bruna Costa Leite" userId="63be2cea-1826-41b4-96b8-77c37bff977b" providerId="ADAL" clId="{664D986C-1BE0-4216-96AF-5B5CA3B8AF1F}" dt="2023-06-21T14:24:14.715" v="139" actId="207"/>
            <ac:spMkLst>
              <pc:docMk/>
              <pc:sldMasterMk cId="83319172" sldId="2147483650"/>
              <pc:sldLayoutMk cId="2362554241" sldId="2147483673"/>
              <ac:spMk id="52" creationId="{D67287F2-222A-4CE2-B890-D4B2E877DBFC}"/>
            </ac:spMkLst>
          </pc:spChg>
        </pc:sldLayoutChg>
        <pc:sldLayoutChg chg="addSp delSp modSp mod ord">
          <pc:chgData name="Bruna Costa Leite" userId="63be2cea-1826-41b4-96b8-77c37bff977b" providerId="ADAL" clId="{664D986C-1BE0-4216-96AF-5B5CA3B8AF1F}" dt="2023-06-27T18:11:11.610" v="883"/>
          <pc:sldLayoutMkLst>
            <pc:docMk/>
            <pc:sldMasterMk cId="83319172" sldId="2147483650"/>
            <pc:sldLayoutMk cId="4034230264" sldId="2147483674"/>
          </pc:sldLayoutMkLst>
          <pc:spChg chg="add del mod">
            <ac:chgData name="Bruna Costa Leite" userId="63be2cea-1826-41b4-96b8-77c37bff977b" providerId="ADAL" clId="{664D986C-1BE0-4216-96AF-5B5CA3B8AF1F}" dt="2023-06-27T18:03:51.049" v="770" actId="478"/>
            <ac:spMkLst>
              <pc:docMk/>
              <pc:sldMasterMk cId="83319172" sldId="2147483650"/>
              <pc:sldLayoutMk cId="4034230264" sldId="2147483674"/>
              <ac:spMk id="2" creationId="{4F679B9D-0FB0-C93E-75DB-E6AD3E2B0985}"/>
            </ac:spMkLst>
          </pc:spChg>
          <pc:spChg chg="add mod">
            <ac:chgData name="Bruna Costa Leite" userId="63be2cea-1826-41b4-96b8-77c37bff977b" providerId="ADAL" clId="{664D986C-1BE0-4216-96AF-5B5CA3B8AF1F}" dt="2023-06-27T18:11:11.610" v="883"/>
            <ac:spMkLst>
              <pc:docMk/>
              <pc:sldMasterMk cId="83319172" sldId="2147483650"/>
              <pc:sldLayoutMk cId="4034230264" sldId="2147483674"/>
              <ac:spMk id="3" creationId="{346F97E6-92BF-E613-1F18-D8C744CC287A}"/>
            </ac:spMkLst>
          </pc:spChg>
          <pc:spChg chg="mod">
            <ac:chgData name="Bruna Costa Leite" userId="63be2cea-1826-41b4-96b8-77c37bff977b" providerId="ADAL" clId="{664D986C-1BE0-4216-96AF-5B5CA3B8AF1F}" dt="2023-06-21T16:26:50.033" v="389" actId="2711"/>
            <ac:spMkLst>
              <pc:docMk/>
              <pc:sldMasterMk cId="83319172" sldId="2147483650"/>
              <pc:sldLayoutMk cId="4034230264" sldId="2147483674"/>
              <ac:spMk id="53" creationId="{9071BC58-3AA8-4DE6-9948-579D6BCBC5EA}"/>
            </ac:spMkLst>
          </pc:spChg>
          <pc:spChg chg="mod">
            <ac:chgData name="Bruna Costa Leite" userId="63be2cea-1826-41b4-96b8-77c37bff977b" providerId="ADAL" clId="{664D986C-1BE0-4216-96AF-5B5CA3B8AF1F}" dt="2023-06-20T21:20:15.989" v="50" actId="207"/>
            <ac:spMkLst>
              <pc:docMk/>
              <pc:sldMasterMk cId="83319172" sldId="2147483650"/>
              <pc:sldLayoutMk cId="4034230264" sldId="2147483674"/>
              <ac:spMk id="54" creationId="{FFD8A70B-5964-4A17-BCD9-D187DD1307A4}"/>
            </ac:spMkLst>
          </pc:spChg>
          <pc:spChg chg="mod">
            <ac:chgData name="Bruna Costa Leite" userId="63be2cea-1826-41b4-96b8-77c37bff977b" providerId="ADAL" clId="{664D986C-1BE0-4216-96AF-5B5CA3B8AF1F}" dt="2023-06-20T21:20:22.850" v="51" actId="207"/>
            <ac:spMkLst>
              <pc:docMk/>
              <pc:sldMasterMk cId="83319172" sldId="2147483650"/>
              <pc:sldLayoutMk cId="4034230264" sldId="2147483674"/>
              <ac:spMk id="56" creationId="{D521DD1D-A88E-4875-A631-43B0574359E0}"/>
            </ac:spMkLst>
          </pc:spChg>
          <pc:spChg chg="mod">
            <ac:chgData name="Bruna Costa Leite" userId="63be2cea-1826-41b4-96b8-77c37bff977b" providerId="ADAL" clId="{664D986C-1BE0-4216-96AF-5B5CA3B8AF1F}" dt="2023-06-21T14:25:07.133" v="149" actId="207"/>
            <ac:spMkLst>
              <pc:docMk/>
              <pc:sldMasterMk cId="83319172" sldId="2147483650"/>
              <pc:sldLayoutMk cId="4034230264" sldId="2147483674"/>
              <ac:spMk id="57" creationId="{552C0434-7A9C-4BF8-A74B-01C1CBFED542}"/>
            </ac:spMkLst>
          </pc:spChg>
          <pc:spChg chg="mod">
            <ac:chgData name="Bruna Costa Leite" userId="63be2cea-1826-41b4-96b8-77c37bff977b" providerId="ADAL" clId="{664D986C-1BE0-4216-96AF-5B5CA3B8AF1F}" dt="2023-06-20T21:20:22.850" v="51" actId="207"/>
            <ac:spMkLst>
              <pc:docMk/>
              <pc:sldMasterMk cId="83319172" sldId="2147483650"/>
              <pc:sldLayoutMk cId="4034230264" sldId="2147483674"/>
              <ac:spMk id="58" creationId="{63484B9E-5CD9-4EC6-AC5D-39B6E6728A7E}"/>
            </ac:spMkLst>
          </pc:spChg>
          <pc:spChg chg="mod">
            <ac:chgData name="Bruna Costa Leite" userId="63be2cea-1826-41b4-96b8-77c37bff977b" providerId="ADAL" clId="{664D986C-1BE0-4216-96AF-5B5CA3B8AF1F}" dt="2023-06-20T21:20:22.850" v="51" actId="207"/>
            <ac:spMkLst>
              <pc:docMk/>
              <pc:sldMasterMk cId="83319172" sldId="2147483650"/>
              <pc:sldLayoutMk cId="4034230264" sldId="2147483674"/>
              <ac:spMk id="59" creationId="{374BAEFB-E4E3-46A6-9BEF-DFCCB248FA43}"/>
            </ac:spMkLst>
          </pc:spChg>
          <pc:spChg chg="mod">
            <ac:chgData name="Bruna Costa Leite" userId="63be2cea-1826-41b4-96b8-77c37bff977b" providerId="ADAL" clId="{664D986C-1BE0-4216-96AF-5B5CA3B8AF1F}" dt="2023-06-21T14:25:09.639" v="150" actId="108"/>
            <ac:spMkLst>
              <pc:docMk/>
              <pc:sldMasterMk cId="83319172" sldId="2147483650"/>
              <pc:sldLayoutMk cId="4034230264" sldId="2147483674"/>
              <ac:spMk id="60" creationId="{A6CC6704-47F0-461D-83FF-7160006FB410}"/>
            </ac:spMkLst>
          </pc:spChg>
          <pc:spChg chg="mod">
            <ac:chgData name="Bruna Costa Leite" userId="63be2cea-1826-41b4-96b8-77c37bff977b" providerId="ADAL" clId="{664D986C-1BE0-4216-96AF-5B5CA3B8AF1F}" dt="2023-06-20T21:20:22.850" v="51" actId="207"/>
            <ac:spMkLst>
              <pc:docMk/>
              <pc:sldMasterMk cId="83319172" sldId="2147483650"/>
              <pc:sldLayoutMk cId="4034230264" sldId="2147483674"/>
              <ac:spMk id="61" creationId="{3DD82D8B-2124-44BC-B927-608EE747E840}"/>
            </ac:spMkLst>
          </pc:spChg>
          <pc:spChg chg="mod">
            <ac:chgData name="Bruna Costa Leite" userId="63be2cea-1826-41b4-96b8-77c37bff977b" providerId="ADAL" clId="{664D986C-1BE0-4216-96AF-5B5CA3B8AF1F}" dt="2023-06-20T21:20:22.850" v="51" actId="207"/>
            <ac:spMkLst>
              <pc:docMk/>
              <pc:sldMasterMk cId="83319172" sldId="2147483650"/>
              <pc:sldLayoutMk cId="4034230264" sldId="2147483674"/>
              <ac:spMk id="62" creationId="{F32F493E-3867-42E0-8AF0-6771BDECDBA9}"/>
            </ac:spMkLst>
          </pc:spChg>
          <pc:spChg chg="mod">
            <ac:chgData name="Bruna Costa Leite" userId="63be2cea-1826-41b4-96b8-77c37bff977b" providerId="ADAL" clId="{664D986C-1BE0-4216-96AF-5B5CA3B8AF1F}" dt="2023-06-21T14:25:12.093" v="151" actId="108"/>
            <ac:spMkLst>
              <pc:docMk/>
              <pc:sldMasterMk cId="83319172" sldId="2147483650"/>
              <pc:sldLayoutMk cId="4034230264" sldId="2147483674"/>
              <ac:spMk id="63" creationId="{7C00FBC4-E7F5-466B-B8E0-B33138290AD5}"/>
            </ac:spMkLst>
          </pc:spChg>
          <pc:spChg chg="mod">
            <ac:chgData name="Bruna Costa Leite" userId="63be2cea-1826-41b4-96b8-77c37bff977b" providerId="ADAL" clId="{664D986C-1BE0-4216-96AF-5B5CA3B8AF1F}" dt="2023-06-20T21:20:22.850" v="51" actId="207"/>
            <ac:spMkLst>
              <pc:docMk/>
              <pc:sldMasterMk cId="83319172" sldId="2147483650"/>
              <pc:sldLayoutMk cId="4034230264" sldId="2147483674"/>
              <ac:spMk id="64" creationId="{BD8CDEF1-FDB6-404A-8D3B-DE974CB85F99}"/>
            </ac:spMkLst>
          </pc:spChg>
          <pc:spChg chg="mod">
            <ac:chgData name="Bruna Costa Leite" userId="63be2cea-1826-41b4-96b8-77c37bff977b" providerId="ADAL" clId="{664D986C-1BE0-4216-96AF-5B5CA3B8AF1F}" dt="2023-06-20T21:20:22.850" v="51" actId="207"/>
            <ac:spMkLst>
              <pc:docMk/>
              <pc:sldMasterMk cId="83319172" sldId="2147483650"/>
              <pc:sldLayoutMk cId="4034230264" sldId="2147483674"/>
              <ac:spMk id="65" creationId="{C8693924-2DD7-4E07-B1B0-0FC3E1514F64}"/>
            </ac:spMkLst>
          </pc:spChg>
          <pc:spChg chg="mod">
            <ac:chgData name="Bruna Costa Leite" userId="63be2cea-1826-41b4-96b8-77c37bff977b" providerId="ADAL" clId="{664D986C-1BE0-4216-96AF-5B5CA3B8AF1F}" dt="2023-06-21T14:25:14.278" v="152" actId="108"/>
            <ac:spMkLst>
              <pc:docMk/>
              <pc:sldMasterMk cId="83319172" sldId="2147483650"/>
              <pc:sldLayoutMk cId="4034230264" sldId="2147483674"/>
              <ac:spMk id="66" creationId="{92D5415B-42E0-4EE6-A22B-2503015B26EE}"/>
            </ac:spMkLst>
          </pc:spChg>
          <pc:spChg chg="mod">
            <ac:chgData name="Bruna Costa Leite" userId="63be2cea-1826-41b4-96b8-77c37bff977b" providerId="ADAL" clId="{664D986C-1BE0-4216-96AF-5B5CA3B8AF1F}" dt="2023-06-20T21:20:22.850" v="51" actId="207"/>
            <ac:spMkLst>
              <pc:docMk/>
              <pc:sldMasterMk cId="83319172" sldId="2147483650"/>
              <pc:sldLayoutMk cId="4034230264" sldId="2147483674"/>
              <ac:spMk id="67" creationId="{F5BBD3E1-6A8D-4B6A-A961-E7D90C97847E}"/>
            </ac:spMkLst>
          </pc:spChg>
          <pc:graphicFrameChg chg="modGraphic">
            <ac:chgData name="Bruna Costa Leite" userId="63be2cea-1826-41b4-96b8-77c37bff977b" providerId="ADAL" clId="{664D986C-1BE0-4216-96AF-5B5CA3B8AF1F}" dt="2023-06-21T14:24:43.057" v="145" actId="13926"/>
            <ac:graphicFrameMkLst>
              <pc:docMk/>
              <pc:sldMasterMk cId="83319172" sldId="2147483650"/>
              <pc:sldLayoutMk cId="4034230264" sldId="2147483674"/>
              <ac:graphicFrameMk id="55" creationId="{0EAD13C6-159A-4D95-85F3-A5F5BD1B9A19}"/>
            </ac:graphicFrameMkLst>
          </pc:graphicFrameChg>
        </pc:sldLayoutChg>
        <pc:sldLayoutChg chg="addSp delSp modSp mod ord">
          <pc:chgData name="Bruna Costa Leite" userId="63be2cea-1826-41b4-96b8-77c37bff977b" providerId="ADAL" clId="{664D986C-1BE0-4216-96AF-5B5CA3B8AF1F}" dt="2023-06-27T18:11:12.947" v="884"/>
          <pc:sldLayoutMkLst>
            <pc:docMk/>
            <pc:sldMasterMk cId="83319172" sldId="2147483650"/>
            <pc:sldLayoutMk cId="724412884" sldId="2147483675"/>
          </pc:sldLayoutMkLst>
          <pc:spChg chg="add del mod">
            <ac:chgData name="Bruna Costa Leite" userId="63be2cea-1826-41b4-96b8-77c37bff977b" providerId="ADAL" clId="{664D986C-1BE0-4216-96AF-5B5CA3B8AF1F}" dt="2023-06-27T18:03:53.130" v="771" actId="478"/>
            <ac:spMkLst>
              <pc:docMk/>
              <pc:sldMasterMk cId="83319172" sldId="2147483650"/>
              <pc:sldLayoutMk cId="724412884" sldId="2147483675"/>
              <ac:spMk id="2" creationId="{9F5A072C-E9EC-CC6D-3E6B-FEA319E30A9D}"/>
            </ac:spMkLst>
          </pc:spChg>
          <pc:spChg chg="mod">
            <ac:chgData name="Bruna Costa Leite" userId="63be2cea-1826-41b4-96b8-77c37bff977b" providerId="ADAL" clId="{664D986C-1BE0-4216-96AF-5B5CA3B8AF1F}" dt="2023-06-20T21:19:40.599" v="41" actId="20578"/>
            <ac:spMkLst>
              <pc:docMk/>
              <pc:sldMasterMk cId="83319172" sldId="2147483650"/>
              <pc:sldLayoutMk cId="724412884" sldId="2147483675"/>
              <ac:spMk id="3" creationId="{AE8D496B-E294-4952-BBA3-0DCA38223681}"/>
            </ac:spMkLst>
          </pc:spChg>
          <pc:spChg chg="add mod">
            <ac:chgData name="Bruna Costa Leite" userId="63be2cea-1826-41b4-96b8-77c37bff977b" providerId="ADAL" clId="{664D986C-1BE0-4216-96AF-5B5CA3B8AF1F}" dt="2023-06-27T18:11:12.947" v="884"/>
            <ac:spMkLst>
              <pc:docMk/>
              <pc:sldMasterMk cId="83319172" sldId="2147483650"/>
              <pc:sldLayoutMk cId="724412884" sldId="2147483675"/>
              <ac:spMk id="4" creationId="{6EBCA2EF-0120-D3F8-8EE7-BE7A7EC60D9E}"/>
            </ac:spMkLst>
          </pc:spChg>
          <pc:spChg chg="mod">
            <ac:chgData name="Bruna Costa Leite" userId="63be2cea-1826-41b4-96b8-77c37bff977b" providerId="ADAL" clId="{664D986C-1BE0-4216-96AF-5B5CA3B8AF1F}" dt="2023-06-20T21:20:30.606" v="53" actId="207"/>
            <ac:spMkLst>
              <pc:docMk/>
              <pc:sldMasterMk cId="83319172" sldId="2147483650"/>
              <pc:sldLayoutMk cId="724412884" sldId="2147483675"/>
              <ac:spMk id="17" creationId="{53B9AC29-F0F3-48B9-8BAF-98A195B6616A}"/>
            </ac:spMkLst>
          </pc:spChg>
          <pc:spChg chg="mod">
            <ac:chgData name="Bruna Costa Leite" userId="63be2cea-1826-41b4-96b8-77c37bff977b" providerId="ADAL" clId="{664D986C-1BE0-4216-96AF-5B5CA3B8AF1F}" dt="2023-06-21T16:26:58.174" v="391" actId="2711"/>
            <ac:spMkLst>
              <pc:docMk/>
              <pc:sldMasterMk cId="83319172" sldId="2147483650"/>
              <pc:sldLayoutMk cId="724412884" sldId="2147483675"/>
              <ac:spMk id="18" creationId="{CD6088AA-7759-48B9-853A-F27FF6EF42D3}"/>
            </ac:spMkLst>
          </pc:spChg>
        </pc:sldLayoutChg>
        <pc:sldLayoutChg chg="modSp del mod ord">
          <pc:chgData name="Bruna Costa Leite" userId="63be2cea-1826-41b4-96b8-77c37bff977b" providerId="ADAL" clId="{664D986C-1BE0-4216-96AF-5B5CA3B8AF1F}" dt="2023-06-21T14:24:53.853" v="146" actId="2696"/>
          <pc:sldLayoutMkLst>
            <pc:docMk/>
            <pc:sldMasterMk cId="83319172" sldId="2147483650"/>
            <pc:sldLayoutMk cId="1490618796" sldId="2147483676"/>
          </pc:sldLayoutMkLst>
          <pc:spChg chg="mod">
            <ac:chgData name="Bruna Costa Leite" userId="63be2cea-1826-41b4-96b8-77c37bff977b" providerId="ADAL" clId="{664D986C-1BE0-4216-96AF-5B5CA3B8AF1F}" dt="2023-06-20T21:19:48.704" v="42" actId="207"/>
            <ac:spMkLst>
              <pc:docMk/>
              <pc:sldMasterMk cId="83319172" sldId="2147483650"/>
              <pc:sldLayoutMk cId="1490618796" sldId="2147483676"/>
              <ac:spMk id="3" creationId="{E45C7029-741D-DE7C-08EC-B388C37714A9}"/>
            </ac:spMkLst>
          </pc:spChg>
          <pc:spChg chg="mod">
            <ac:chgData name="Bruna Costa Leite" userId="63be2cea-1826-41b4-96b8-77c37bff977b" providerId="ADAL" clId="{664D986C-1BE0-4216-96AF-5B5CA3B8AF1F}" dt="2023-06-20T21:19:52.545" v="43" actId="207"/>
            <ac:spMkLst>
              <pc:docMk/>
              <pc:sldMasterMk cId="83319172" sldId="2147483650"/>
              <pc:sldLayoutMk cId="1490618796" sldId="2147483676"/>
              <ac:spMk id="15" creationId="{E56C2845-08B6-4FE2-87C0-F034D983B510}"/>
            </ac:spMkLst>
          </pc:spChg>
          <pc:spChg chg="mod">
            <ac:chgData name="Bruna Costa Leite" userId="63be2cea-1826-41b4-96b8-77c37bff977b" providerId="ADAL" clId="{664D986C-1BE0-4216-96AF-5B5CA3B8AF1F}" dt="2023-06-20T21:19:55.068" v="44" actId="207"/>
            <ac:spMkLst>
              <pc:docMk/>
              <pc:sldMasterMk cId="83319172" sldId="2147483650"/>
              <pc:sldLayoutMk cId="1490618796" sldId="2147483676"/>
              <ac:spMk id="16" creationId="{B8F4A75B-24BD-484F-97FC-7C60FF89F30F}"/>
            </ac:spMkLst>
          </pc:spChg>
        </pc:sldLayoutChg>
        <pc:sldLayoutChg chg="addSp delSp modSp mod">
          <pc:chgData name="Bruna Costa Leite" userId="63be2cea-1826-41b4-96b8-77c37bff977b" providerId="ADAL" clId="{664D986C-1BE0-4216-96AF-5B5CA3B8AF1F}" dt="2023-06-27T18:11:07.348" v="880"/>
          <pc:sldLayoutMkLst>
            <pc:docMk/>
            <pc:sldMasterMk cId="83319172" sldId="2147483650"/>
            <pc:sldLayoutMk cId="3943542461" sldId="2147483677"/>
          </pc:sldLayoutMkLst>
          <pc:spChg chg="add mod">
            <ac:chgData name="Bruna Costa Leite" userId="63be2cea-1826-41b4-96b8-77c37bff977b" providerId="ADAL" clId="{664D986C-1BE0-4216-96AF-5B5CA3B8AF1F}" dt="2023-06-21T15:08:54.079" v="291" actId="1076"/>
            <ac:spMkLst>
              <pc:docMk/>
              <pc:sldMasterMk cId="83319172" sldId="2147483650"/>
              <pc:sldLayoutMk cId="3943542461" sldId="2147483677"/>
              <ac:spMk id="2" creationId="{C1B0B428-F6E6-AC1F-A85B-CA5780BE4131}"/>
            </ac:spMkLst>
          </pc:spChg>
          <pc:spChg chg="add del mod">
            <ac:chgData name="Bruna Costa Leite" userId="63be2cea-1826-41b4-96b8-77c37bff977b" providerId="ADAL" clId="{664D986C-1BE0-4216-96AF-5B5CA3B8AF1F}" dt="2023-06-27T18:03:44.853" v="767" actId="478"/>
            <ac:spMkLst>
              <pc:docMk/>
              <pc:sldMasterMk cId="83319172" sldId="2147483650"/>
              <pc:sldLayoutMk cId="3943542461" sldId="2147483677"/>
              <ac:spMk id="3" creationId="{1C62A509-CF72-7F90-F025-2ECA8BA80EC4}"/>
            </ac:spMkLst>
          </pc:spChg>
          <pc:spChg chg="del mod">
            <ac:chgData name="Bruna Costa Leite" userId="63be2cea-1826-41b4-96b8-77c37bff977b" providerId="ADAL" clId="{664D986C-1BE0-4216-96AF-5B5CA3B8AF1F}" dt="2023-06-21T15:08:43.396" v="287" actId="478"/>
            <ac:spMkLst>
              <pc:docMk/>
              <pc:sldMasterMk cId="83319172" sldId="2147483650"/>
              <pc:sldLayoutMk cId="3943542461" sldId="2147483677"/>
              <ac:spMk id="4" creationId="{7DD1DFAB-3BCB-4FE0-8D02-1DAB39847672}"/>
            </ac:spMkLst>
          </pc:spChg>
          <pc:spChg chg="add mod">
            <ac:chgData name="Bruna Costa Leite" userId="63be2cea-1826-41b4-96b8-77c37bff977b" providerId="ADAL" clId="{664D986C-1BE0-4216-96AF-5B5CA3B8AF1F}" dt="2023-06-27T18:11:07.348" v="880"/>
            <ac:spMkLst>
              <pc:docMk/>
              <pc:sldMasterMk cId="83319172" sldId="2147483650"/>
              <pc:sldLayoutMk cId="3943542461" sldId="2147483677"/>
              <ac:spMk id="4" creationId="{C51C6DF3-7D87-E3CC-909B-0C0AAF87A5F7}"/>
            </ac:spMkLst>
          </pc:spChg>
        </pc:sldLayoutChg>
        <pc:sldLayoutChg chg="del">
          <pc:chgData name="Bruna Costa Leite" userId="63be2cea-1826-41b4-96b8-77c37bff977b" providerId="ADAL" clId="{664D986C-1BE0-4216-96AF-5B5CA3B8AF1F}" dt="2023-06-20T21:14:56.102" v="22" actId="2696"/>
          <pc:sldLayoutMkLst>
            <pc:docMk/>
            <pc:sldMasterMk cId="83319172" sldId="2147483650"/>
            <pc:sldLayoutMk cId="2381580186" sldId="2147483763"/>
          </pc:sldLayoutMkLst>
        </pc:sldLayoutChg>
        <pc:sldLayoutChg chg="addSp delSp modSp mod ord">
          <pc:chgData name="Bruna Costa Leite" userId="63be2cea-1826-41b4-96b8-77c37bff977b" providerId="ADAL" clId="{664D986C-1BE0-4216-96AF-5B5CA3B8AF1F}" dt="2023-06-27T18:10:34.253" v="876" actId="14100"/>
          <pc:sldLayoutMkLst>
            <pc:docMk/>
            <pc:sldMasterMk cId="83319172" sldId="2147483650"/>
            <pc:sldLayoutMk cId="3478256111" sldId="2147483766"/>
          </pc:sldLayoutMkLst>
          <pc:spChg chg="add del">
            <ac:chgData name="Bruna Costa Leite" userId="63be2cea-1826-41b4-96b8-77c37bff977b" providerId="ADAL" clId="{664D986C-1BE0-4216-96AF-5B5CA3B8AF1F}" dt="2023-06-27T18:00:58.128" v="657" actId="11529"/>
            <ac:spMkLst>
              <pc:docMk/>
              <pc:sldMasterMk cId="83319172" sldId="2147483650"/>
              <pc:sldLayoutMk cId="3478256111" sldId="2147483766"/>
              <ac:spMk id="2" creationId="{DC6779CC-F068-0081-A986-44580E7B8C9B}"/>
            </ac:spMkLst>
          </pc:spChg>
          <pc:spChg chg="add del mod">
            <ac:chgData name="Bruna Costa Leite" userId="63be2cea-1826-41b4-96b8-77c37bff977b" providerId="ADAL" clId="{664D986C-1BE0-4216-96AF-5B5CA3B8AF1F}" dt="2023-06-27T18:03:30.628" v="761" actId="478"/>
            <ac:spMkLst>
              <pc:docMk/>
              <pc:sldMasterMk cId="83319172" sldId="2147483650"/>
              <pc:sldLayoutMk cId="3478256111" sldId="2147483766"/>
              <ac:spMk id="3" creationId="{CFF6C394-9422-85AA-A4A6-AB6F1B4FBC1F}"/>
            </ac:spMkLst>
          </pc:spChg>
          <pc:spChg chg="add del">
            <ac:chgData name="Bruna Costa Leite" userId="63be2cea-1826-41b4-96b8-77c37bff977b" providerId="ADAL" clId="{664D986C-1BE0-4216-96AF-5B5CA3B8AF1F}" dt="2023-06-27T18:04:06.605" v="773" actId="11529"/>
            <ac:spMkLst>
              <pc:docMk/>
              <pc:sldMasterMk cId="83319172" sldId="2147483650"/>
              <pc:sldLayoutMk cId="3478256111" sldId="2147483766"/>
              <ac:spMk id="4" creationId="{B1CCF839-5118-54D2-9C3F-ADF460754AA8}"/>
            </ac:spMkLst>
          </pc:spChg>
          <pc:spChg chg="add del mod">
            <ac:chgData name="Bruna Costa Leite" userId="63be2cea-1826-41b4-96b8-77c37bff977b" providerId="ADAL" clId="{664D986C-1BE0-4216-96AF-5B5CA3B8AF1F}" dt="2023-06-27T18:08:44.146" v="835" actId="21"/>
            <ac:spMkLst>
              <pc:docMk/>
              <pc:sldMasterMk cId="83319172" sldId="2147483650"/>
              <pc:sldLayoutMk cId="3478256111" sldId="2147483766"/>
              <ac:spMk id="5" creationId="{61C77F46-E48E-5AE3-5C8A-F343F0D3A3DC}"/>
            </ac:spMkLst>
          </pc:spChg>
          <pc:spChg chg="add del">
            <ac:chgData name="Bruna Costa Leite" userId="63be2cea-1826-41b4-96b8-77c37bff977b" providerId="ADAL" clId="{664D986C-1BE0-4216-96AF-5B5CA3B8AF1F}" dt="2023-06-27T18:08:52.309" v="836" actId="11529"/>
            <ac:spMkLst>
              <pc:docMk/>
              <pc:sldMasterMk cId="83319172" sldId="2147483650"/>
              <pc:sldLayoutMk cId="3478256111" sldId="2147483766"/>
              <ac:spMk id="6" creationId="{FFCA6650-A2CA-0409-9588-CA9D92979B35}"/>
            </ac:spMkLst>
          </pc:spChg>
          <pc:spChg chg="add del mod">
            <ac:chgData name="Bruna Costa Leite" userId="63be2cea-1826-41b4-96b8-77c37bff977b" providerId="ADAL" clId="{664D986C-1BE0-4216-96AF-5B5CA3B8AF1F}" dt="2023-06-27T18:08:54.686" v="837" actId="478"/>
            <ac:spMkLst>
              <pc:docMk/>
              <pc:sldMasterMk cId="83319172" sldId="2147483650"/>
              <pc:sldLayoutMk cId="3478256111" sldId="2147483766"/>
              <ac:spMk id="7" creationId="{1784B42A-AAFF-F7CB-19C1-41A786170D46}"/>
            </ac:spMkLst>
          </pc:spChg>
          <pc:spChg chg="add del">
            <ac:chgData name="Bruna Costa Leite" userId="63be2cea-1826-41b4-96b8-77c37bff977b" providerId="ADAL" clId="{664D986C-1BE0-4216-96AF-5B5CA3B8AF1F}" dt="2023-06-27T18:09:10.221" v="838" actId="11529"/>
            <ac:spMkLst>
              <pc:docMk/>
              <pc:sldMasterMk cId="83319172" sldId="2147483650"/>
              <pc:sldLayoutMk cId="3478256111" sldId="2147483766"/>
              <ac:spMk id="8" creationId="{83C173EA-B241-ACEA-9A07-57B0B7EB5F32}"/>
            </ac:spMkLst>
          </pc:spChg>
          <pc:spChg chg="add mod">
            <ac:chgData name="Bruna Costa Leite" userId="63be2cea-1826-41b4-96b8-77c37bff977b" providerId="ADAL" clId="{664D986C-1BE0-4216-96AF-5B5CA3B8AF1F}" dt="2023-06-27T18:10:34.253" v="876" actId="14100"/>
            <ac:spMkLst>
              <pc:docMk/>
              <pc:sldMasterMk cId="83319172" sldId="2147483650"/>
              <pc:sldLayoutMk cId="3478256111" sldId="2147483766"/>
              <ac:spMk id="9" creationId="{5C133F96-172C-131C-BC2F-D1DB3FC57EE4}"/>
            </ac:spMkLst>
          </pc:spChg>
          <pc:picChg chg="add del mod">
            <ac:chgData name="Bruna Costa Leite" userId="63be2cea-1826-41b4-96b8-77c37bff977b" providerId="ADAL" clId="{664D986C-1BE0-4216-96AF-5B5CA3B8AF1F}" dt="2023-06-21T14:15:37.334" v="79"/>
            <ac:picMkLst>
              <pc:docMk/>
              <pc:sldMasterMk cId="83319172" sldId="2147483650"/>
              <pc:sldLayoutMk cId="3478256111" sldId="2147483766"/>
              <ac:picMk id="2" creationId="{A2424361-4C94-E721-9F1E-9A062D0D6081}"/>
            </ac:picMkLst>
          </pc:picChg>
          <pc:picChg chg="add del mod">
            <ac:chgData name="Bruna Costa Leite" userId="63be2cea-1826-41b4-96b8-77c37bff977b" providerId="ADAL" clId="{664D986C-1BE0-4216-96AF-5B5CA3B8AF1F}" dt="2023-06-21T14:15:37.334" v="79"/>
            <ac:picMkLst>
              <pc:docMk/>
              <pc:sldMasterMk cId="83319172" sldId="2147483650"/>
              <pc:sldLayoutMk cId="3478256111" sldId="2147483766"/>
              <ac:picMk id="3" creationId="{A3C962A0-45DB-318A-13C5-85D45982C5D9}"/>
            </ac:picMkLst>
          </pc:picChg>
          <pc:picChg chg="add del mod">
            <ac:chgData name="Bruna Costa Leite" userId="63be2cea-1826-41b4-96b8-77c37bff977b" providerId="ADAL" clId="{664D986C-1BE0-4216-96AF-5B5CA3B8AF1F}" dt="2023-06-21T14:15:37.334" v="79"/>
            <ac:picMkLst>
              <pc:docMk/>
              <pc:sldMasterMk cId="83319172" sldId="2147483650"/>
              <pc:sldLayoutMk cId="3478256111" sldId="2147483766"/>
              <ac:picMk id="4" creationId="{2AE90FF4-307D-2C03-197D-272282879940}"/>
            </ac:picMkLst>
          </pc:picChg>
          <pc:picChg chg="add del mod">
            <ac:chgData name="Bruna Costa Leite" userId="63be2cea-1826-41b4-96b8-77c37bff977b" providerId="ADAL" clId="{664D986C-1BE0-4216-96AF-5B5CA3B8AF1F}" dt="2023-06-21T14:15:37.334" v="79"/>
            <ac:picMkLst>
              <pc:docMk/>
              <pc:sldMasterMk cId="83319172" sldId="2147483650"/>
              <pc:sldLayoutMk cId="3478256111" sldId="2147483766"/>
              <ac:picMk id="5" creationId="{4ECD2ED5-4BDA-A5EA-B8C2-7CA1D8E9CD81}"/>
            </ac:picMkLst>
          </pc:picChg>
          <pc:picChg chg="add del mod">
            <ac:chgData name="Bruna Costa Leite" userId="63be2cea-1826-41b4-96b8-77c37bff977b" providerId="ADAL" clId="{664D986C-1BE0-4216-96AF-5B5CA3B8AF1F}" dt="2023-06-21T14:15:37.334" v="79"/>
            <ac:picMkLst>
              <pc:docMk/>
              <pc:sldMasterMk cId="83319172" sldId="2147483650"/>
              <pc:sldLayoutMk cId="3478256111" sldId="2147483766"/>
              <ac:picMk id="6" creationId="{620E9127-1BBB-27A7-F422-249FA4055582}"/>
            </ac:picMkLst>
          </pc:picChg>
          <pc:picChg chg="add del mod">
            <ac:chgData name="Bruna Costa Leite" userId="63be2cea-1826-41b4-96b8-77c37bff977b" providerId="ADAL" clId="{664D986C-1BE0-4216-96AF-5B5CA3B8AF1F}" dt="2023-06-21T14:15:37.334" v="79"/>
            <ac:picMkLst>
              <pc:docMk/>
              <pc:sldMasterMk cId="83319172" sldId="2147483650"/>
              <pc:sldLayoutMk cId="3478256111" sldId="2147483766"/>
              <ac:picMk id="7" creationId="{A9C1493D-F17B-32EC-5BB7-9DFCC42E1EE0}"/>
            </ac:picMkLst>
          </pc:picChg>
          <pc:picChg chg="add del mod">
            <ac:chgData name="Bruna Costa Leite" userId="63be2cea-1826-41b4-96b8-77c37bff977b" providerId="ADAL" clId="{664D986C-1BE0-4216-96AF-5B5CA3B8AF1F}" dt="2023-06-21T14:15:37.334" v="79"/>
            <ac:picMkLst>
              <pc:docMk/>
              <pc:sldMasterMk cId="83319172" sldId="2147483650"/>
              <pc:sldLayoutMk cId="3478256111" sldId="2147483766"/>
              <ac:picMk id="8" creationId="{A2987E53-DAFD-854B-C3E3-7222350E55B0}"/>
            </ac:picMkLst>
          </pc:picChg>
        </pc:sldLayoutChg>
        <pc:sldLayoutChg chg="addSp delSp modSp mod">
          <pc:chgData name="Bruna Costa Leite" userId="63be2cea-1826-41b4-96b8-77c37bff977b" providerId="ADAL" clId="{664D986C-1BE0-4216-96AF-5B5CA3B8AF1F}" dt="2023-06-27T18:11:05.883" v="879"/>
          <pc:sldLayoutMkLst>
            <pc:docMk/>
            <pc:sldMasterMk cId="83319172" sldId="2147483650"/>
            <pc:sldLayoutMk cId="3960949636" sldId="2147483768"/>
          </pc:sldLayoutMkLst>
          <pc:spChg chg="add del mod">
            <ac:chgData name="Bruna Costa Leite" userId="63be2cea-1826-41b4-96b8-77c37bff977b" providerId="ADAL" clId="{664D986C-1BE0-4216-96AF-5B5CA3B8AF1F}" dt="2023-06-27T18:03:43.034" v="766" actId="478"/>
            <ac:spMkLst>
              <pc:docMk/>
              <pc:sldMasterMk cId="83319172" sldId="2147483650"/>
              <pc:sldLayoutMk cId="3960949636" sldId="2147483768"/>
              <ac:spMk id="2" creationId="{67308CCF-21CF-A3E4-4268-2DAE1180DB7A}"/>
            </ac:spMkLst>
          </pc:spChg>
          <pc:spChg chg="add mod">
            <ac:chgData name="Bruna Costa Leite" userId="63be2cea-1826-41b4-96b8-77c37bff977b" providerId="ADAL" clId="{664D986C-1BE0-4216-96AF-5B5CA3B8AF1F}" dt="2023-06-27T18:11:05.883" v="879"/>
            <ac:spMkLst>
              <pc:docMk/>
              <pc:sldMasterMk cId="83319172" sldId="2147483650"/>
              <pc:sldLayoutMk cId="3960949636" sldId="2147483768"/>
              <ac:spMk id="4" creationId="{97DC65F6-FB3D-B186-CBFF-345F6D0B003A}"/>
            </ac:spMkLst>
          </pc:spChg>
          <pc:spChg chg="add del mod">
            <ac:chgData name="Bruna Costa Leite" userId="63be2cea-1826-41b4-96b8-77c37bff977b" providerId="ADAL" clId="{664D986C-1BE0-4216-96AF-5B5CA3B8AF1F}" dt="2023-06-21T15:08:48.071" v="289"/>
            <ac:spMkLst>
              <pc:docMk/>
              <pc:sldMasterMk cId="83319172" sldId="2147483650"/>
              <pc:sldLayoutMk cId="3960949636" sldId="2147483768"/>
              <ac:spMk id="5" creationId="{4A62F376-9F5F-6FA7-AC9E-5E28D122FEF5}"/>
            </ac:spMkLst>
          </pc:spChg>
          <pc:spChg chg="mod">
            <ac:chgData name="Bruna Costa Leite" userId="63be2cea-1826-41b4-96b8-77c37bff977b" providerId="ADAL" clId="{664D986C-1BE0-4216-96AF-5B5CA3B8AF1F}" dt="2023-06-21T15:08:12.941" v="279" actId="2711"/>
            <ac:spMkLst>
              <pc:docMk/>
              <pc:sldMasterMk cId="83319172" sldId="2147483650"/>
              <pc:sldLayoutMk cId="3960949636" sldId="2147483768"/>
              <ac:spMk id="9" creationId="{6D5B1481-72CB-482B-9ED6-1EEF37F2155C}"/>
            </ac:spMkLst>
          </pc:spChg>
          <pc:picChg chg="add mod">
            <ac:chgData name="Bruna Costa Leite" userId="63be2cea-1826-41b4-96b8-77c37bff977b" providerId="ADAL" clId="{664D986C-1BE0-4216-96AF-5B5CA3B8AF1F}" dt="2023-06-21T15:05:53.980" v="266" actId="688"/>
            <ac:picMkLst>
              <pc:docMk/>
              <pc:sldMasterMk cId="83319172" sldId="2147483650"/>
              <pc:sldLayoutMk cId="3960949636" sldId="2147483768"/>
              <ac:picMk id="3" creationId="{C794B7EC-CA1F-F14D-2DF6-62375579F5F7}"/>
            </ac:picMkLst>
          </pc:picChg>
          <pc:picChg chg="del mod">
            <ac:chgData name="Bruna Costa Leite" userId="63be2cea-1826-41b4-96b8-77c37bff977b" providerId="ADAL" clId="{664D986C-1BE0-4216-96AF-5B5CA3B8AF1F}" dt="2023-06-21T15:04:19.096" v="252" actId="478"/>
            <ac:picMkLst>
              <pc:docMk/>
              <pc:sldMasterMk cId="83319172" sldId="2147483650"/>
              <pc:sldLayoutMk cId="3960949636" sldId="2147483768"/>
              <ac:picMk id="4" creationId="{BEE1FDBA-041D-4094-A566-C06E4AF6983F}"/>
            </ac:picMkLst>
          </pc:picChg>
        </pc:sldLayoutChg>
        <pc:sldLayoutChg chg="addSp delSp modSp add mod ord modTransition">
          <pc:chgData name="Bruna Costa Leite" userId="63be2cea-1826-41b4-96b8-77c37bff977b" providerId="ADAL" clId="{664D986C-1BE0-4216-96AF-5B5CA3B8AF1F}" dt="2023-06-27T18:11:04.481" v="878"/>
          <pc:sldLayoutMkLst>
            <pc:docMk/>
            <pc:sldMasterMk cId="83319172" sldId="2147483650"/>
            <pc:sldLayoutMk cId="2773115658" sldId="2147483769"/>
          </pc:sldLayoutMkLst>
          <pc:spChg chg="add del mod">
            <ac:chgData name="Bruna Costa Leite" userId="63be2cea-1826-41b4-96b8-77c37bff977b" providerId="ADAL" clId="{664D986C-1BE0-4216-96AF-5B5CA3B8AF1F}" dt="2023-06-27T18:03:41.400" v="765" actId="478"/>
            <ac:spMkLst>
              <pc:docMk/>
              <pc:sldMasterMk cId="83319172" sldId="2147483650"/>
              <pc:sldLayoutMk cId="2773115658" sldId="2147483769"/>
              <ac:spMk id="2" creationId="{0C89F0BC-20DD-C7FD-8C8A-B0426E72CE51}"/>
            </ac:spMkLst>
          </pc:spChg>
          <pc:spChg chg="add mod">
            <ac:chgData name="Bruna Costa Leite" userId="63be2cea-1826-41b4-96b8-77c37bff977b" providerId="ADAL" clId="{664D986C-1BE0-4216-96AF-5B5CA3B8AF1F}" dt="2023-06-27T18:11:04.481" v="878"/>
            <ac:spMkLst>
              <pc:docMk/>
              <pc:sldMasterMk cId="83319172" sldId="2147483650"/>
              <pc:sldLayoutMk cId="2773115658" sldId="2147483769"/>
              <ac:spMk id="4" creationId="{6C92BCC8-E6FB-6C63-814A-3A462D428504}"/>
            </ac:spMkLst>
          </pc:spChg>
          <pc:spChg chg="mod">
            <ac:chgData name="Bruna Costa Leite" userId="63be2cea-1826-41b4-96b8-77c37bff977b" providerId="ADAL" clId="{664D986C-1BE0-4216-96AF-5B5CA3B8AF1F}" dt="2023-06-21T15:08:23.214" v="281" actId="14100"/>
            <ac:spMkLst>
              <pc:docMk/>
              <pc:sldMasterMk cId="83319172" sldId="2147483650"/>
              <pc:sldLayoutMk cId="2773115658" sldId="2147483769"/>
              <ac:spMk id="9" creationId="{6D5B1481-72CB-482B-9ED6-1EEF37F2155C}"/>
            </ac:spMkLst>
          </pc:spChg>
          <pc:picChg chg="add del mod">
            <ac:chgData name="Bruna Costa Leite" userId="63be2cea-1826-41b4-96b8-77c37bff977b" providerId="ADAL" clId="{664D986C-1BE0-4216-96AF-5B5CA3B8AF1F}" dt="2023-06-20T21:23:59.978" v="63" actId="478"/>
            <ac:picMkLst>
              <pc:docMk/>
              <pc:sldMasterMk cId="83319172" sldId="2147483650"/>
              <pc:sldLayoutMk cId="2773115658" sldId="2147483769"/>
              <ac:picMk id="2" creationId="{CD926B33-E319-4CCF-852A-1F4AD833A2EB}"/>
            </ac:picMkLst>
          </pc:picChg>
          <pc:picChg chg="add mod ord">
            <ac:chgData name="Bruna Costa Leite" userId="63be2cea-1826-41b4-96b8-77c37bff977b" providerId="ADAL" clId="{664D986C-1BE0-4216-96AF-5B5CA3B8AF1F}" dt="2023-06-20T21:24:45.529" v="74" actId="1076"/>
            <ac:picMkLst>
              <pc:docMk/>
              <pc:sldMasterMk cId="83319172" sldId="2147483650"/>
              <pc:sldLayoutMk cId="2773115658" sldId="2147483769"/>
              <ac:picMk id="3" creationId="{AB9B5273-6151-67D4-7B5E-0840DED87678}"/>
            </ac:picMkLst>
          </pc:picChg>
          <pc:picChg chg="del">
            <ac:chgData name="Bruna Costa Leite" userId="63be2cea-1826-41b4-96b8-77c37bff977b" providerId="ADAL" clId="{664D986C-1BE0-4216-96AF-5B5CA3B8AF1F}" dt="2023-06-20T21:23:29.434" v="60" actId="478"/>
            <ac:picMkLst>
              <pc:docMk/>
              <pc:sldMasterMk cId="83319172" sldId="2147483650"/>
              <pc:sldLayoutMk cId="2773115658" sldId="2147483769"/>
              <ac:picMk id="4" creationId="{BEE1FDBA-041D-4094-A566-C06E4AF6983F}"/>
            </ac:picMkLst>
          </pc:picChg>
        </pc:sldLayoutChg>
        <pc:sldLayoutChg chg="delSp del mod ord">
          <pc:chgData name="Bruna Costa Leite" userId="63be2cea-1826-41b4-96b8-77c37bff977b" providerId="ADAL" clId="{664D986C-1BE0-4216-96AF-5B5CA3B8AF1F}" dt="2023-06-20T21:16:11.143" v="32" actId="2696"/>
          <pc:sldLayoutMkLst>
            <pc:docMk/>
            <pc:sldMasterMk cId="83319172" sldId="2147483650"/>
            <pc:sldLayoutMk cId="3796780429" sldId="2147483769"/>
          </pc:sldLayoutMkLst>
          <pc:spChg chg="del">
            <ac:chgData name="Bruna Costa Leite" userId="63be2cea-1826-41b4-96b8-77c37bff977b" providerId="ADAL" clId="{664D986C-1BE0-4216-96AF-5B5CA3B8AF1F}" dt="2023-06-20T21:15:56.946" v="26" actId="478"/>
            <ac:spMkLst>
              <pc:docMk/>
              <pc:sldMasterMk cId="83319172" sldId="2147483650"/>
              <pc:sldLayoutMk cId="3796780429" sldId="2147483769"/>
              <ac:spMk id="9" creationId="{6D5B1481-72CB-482B-9ED6-1EEF37F2155C}"/>
            </ac:spMkLst>
          </pc:spChg>
          <pc:picChg chg="del">
            <ac:chgData name="Bruna Costa Leite" userId="63be2cea-1826-41b4-96b8-77c37bff977b" providerId="ADAL" clId="{664D986C-1BE0-4216-96AF-5B5CA3B8AF1F}" dt="2023-06-20T21:16:00.146" v="27" actId="478"/>
            <ac:picMkLst>
              <pc:docMk/>
              <pc:sldMasterMk cId="83319172" sldId="2147483650"/>
              <pc:sldLayoutMk cId="3796780429" sldId="2147483769"/>
              <ac:picMk id="3" creationId="{7511B832-1AE3-4818-9DFB-0365D58F24C2}"/>
            </ac:picMkLst>
          </pc:picChg>
        </pc:sldLayoutChg>
        <pc:sldLayoutChg chg="addSp delSp modSp add del mod modTransition">
          <pc:chgData name="Bruna Costa Leite" userId="63be2cea-1826-41b4-96b8-77c37bff977b" providerId="ADAL" clId="{664D986C-1BE0-4216-96AF-5B5CA3B8AF1F}" dt="2023-06-21T14:23:24.749" v="132" actId="2696"/>
          <pc:sldLayoutMkLst>
            <pc:docMk/>
            <pc:sldMasterMk cId="83319172" sldId="2147483650"/>
            <pc:sldLayoutMk cId="2063584322" sldId="2147483770"/>
          </pc:sldLayoutMkLst>
          <pc:picChg chg="add del">
            <ac:chgData name="Bruna Costa Leite" userId="63be2cea-1826-41b4-96b8-77c37bff977b" providerId="ADAL" clId="{664D986C-1BE0-4216-96AF-5B5CA3B8AF1F}" dt="2023-06-21T14:19:52.588" v="86" actId="478"/>
            <ac:picMkLst>
              <pc:docMk/>
              <pc:sldMasterMk cId="83319172" sldId="2147483650"/>
              <pc:sldLayoutMk cId="2063584322" sldId="2147483770"/>
              <ac:picMk id="3" creationId="{4E3DF893-36E6-0CDE-D079-E6FE65CD5D27}"/>
            </ac:picMkLst>
          </pc:picChg>
          <pc:picChg chg="add mod">
            <ac:chgData name="Bruna Costa Leite" userId="63be2cea-1826-41b4-96b8-77c37bff977b" providerId="ADAL" clId="{664D986C-1BE0-4216-96AF-5B5CA3B8AF1F}" dt="2023-06-21T14:22:48.103" v="123" actId="1076"/>
            <ac:picMkLst>
              <pc:docMk/>
              <pc:sldMasterMk cId="83319172" sldId="2147483650"/>
              <pc:sldLayoutMk cId="2063584322" sldId="2147483770"/>
              <ac:picMk id="5" creationId="{1D5687D5-D253-D605-378A-FBB29D340237}"/>
            </ac:picMkLst>
          </pc:picChg>
          <pc:picChg chg="add mod">
            <ac:chgData name="Bruna Costa Leite" userId="63be2cea-1826-41b4-96b8-77c37bff977b" providerId="ADAL" clId="{664D986C-1BE0-4216-96AF-5B5CA3B8AF1F}" dt="2023-06-21T14:22:46.624" v="122" actId="1076"/>
            <ac:picMkLst>
              <pc:docMk/>
              <pc:sldMasterMk cId="83319172" sldId="2147483650"/>
              <pc:sldLayoutMk cId="2063584322" sldId="2147483770"/>
              <ac:picMk id="7" creationId="{E001CD6C-601D-337E-4281-6CCB70DBA7E1}"/>
            </ac:picMkLst>
          </pc:picChg>
          <pc:picChg chg="add mod">
            <ac:chgData name="Bruna Costa Leite" userId="63be2cea-1826-41b4-96b8-77c37bff977b" providerId="ADAL" clId="{664D986C-1BE0-4216-96AF-5B5CA3B8AF1F}" dt="2023-06-21T14:22:45.822" v="121" actId="1076"/>
            <ac:picMkLst>
              <pc:docMk/>
              <pc:sldMasterMk cId="83319172" sldId="2147483650"/>
              <pc:sldLayoutMk cId="2063584322" sldId="2147483770"/>
              <ac:picMk id="9" creationId="{5AB13982-16CD-F29B-6FDA-EB8C9F7B0506}"/>
            </ac:picMkLst>
          </pc:picChg>
        </pc:sldLayoutChg>
        <pc:sldLayoutChg chg="del">
          <pc:chgData name="Bruna Costa Leite" userId="63be2cea-1826-41b4-96b8-77c37bff977b" providerId="ADAL" clId="{664D986C-1BE0-4216-96AF-5B5CA3B8AF1F}" dt="2023-06-20T21:15:03.513" v="23" actId="2696"/>
          <pc:sldLayoutMkLst>
            <pc:docMk/>
            <pc:sldMasterMk cId="83319172" sldId="2147483650"/>
            <pc:sldLayoutMk cId="3022799163" sldId="2147483770"/>
          </pc:sldLayoutMkLst>
        </pc:sldLayoutChg>
        <pc:sldLayoutChg chg="addSp delSp modSp add mod modTransition">
          <pc:chgData name="Bruna Costa Leite" userId="63be2cea-1826-41b4-96b8-77c37bff977b" providerId="ADAL" clId="{664D986C-1BE0-4216-96AF-5B5CA3B8AF1F}" dt="2023-06-27T18:12:00.549" v="897" actId="1076"/>
          <pc:sldLayoutMkLst>
            <pc:docMk/>
            <pc:sldMasterMk cId="83319172" sldId="2147483650"/>
            <pc:sldLayoutMk cId="3212400938" sldId="2147483770"/>
          </pc:sldLayoutMkLst>
          <pc:spChg chg="add del mod">
            <ac:chgData name="Bruna Costa Leite" userId="63be2cea-1826-41b4-96b8-77c37bff977b" providerId="ADAL" clId="{664D986C-1BE0-4216-96AF-5B5CA3B8AF1F}" dt="2023-06-27T18:03:39.413" v="764" actId="478"/>
            <ac:spMkLst>
              <pc:docMk/>
              <pc:sldMasterMk cId="83319172" sldId="2147483650"/>
              <pc:sldLayoutMk cId="3212400938" sldId="2147483770"/>
              <ac:spMk id="2" creationId="{59DBE239-A993-C5EF-15B3-1C680E1C2F62}"/>
            </ac:spMkLst>
          </pc:spChg>
          <pc:spChg chg="add mod">
            <ac:chgData name="Bruna Costa Leite" userId="63be2cea-1826-41b4-96b8-77c37bff977b" providerId="ADAL" clId="{664D986C-1BE0-4216-96AF-5B5CA3B8AF1F}" dt="2023-06-27T18:12:00.549" v="897" actId="1076"/>
            <ac:spMkLst>
              <pc:docMk/>
              <pc:sldMasterMk cId="83319172" sldId="2147483650"/>
              <pc:sldLayoutMk cId="3212400938" sldId="2147483770"/>
              <ac:spMk id="3" creationId="{02375FA8-00EB-A1C9-4737-0BFC4DCA8F45}"/>
            </ac:spMkLst>
          </pc:spChg>
          <pc:picChg chg="add del mod">
            <ac:chgData name="Bruna Costa Leite" userId="63be2cea-1826-41b4-96b8-77c37bff977b" providerId="ADAL" clId="{664D986C-1BE0-4216-96AF-5B5CA3B8AF1F}" dt="2023-06-21T14:45:13.840" v="209" actId="478"/>
            <ac:picMkLst>
              <pc:docMk/>
              <pc:sldMasterMk cId="83319172" sldId="2147483650"/>
              <pc:sldLayoutMk cId="3212400938" sldId="2147483770"/>
              <ac:picMk id="2" creationId="{9B061B17-6210-61A4-A323-BA1A3B805F17}"/>
            </ac:picMkLst>
          </pc:picChg>
          <pc:picChg chg="add del mod">
            <ac:chgData name="Bruna Costa Leite" userId="63be2cea-1826-41b4-96b8-77c37bff977b" providerId="ADAL" clId="{664D986C-1BE0-4216-96AF-5B5CA3B8AF1F}" dt="2023-06-21T14:55:33.056" v="225" actId="478"/>
            <ac:picMkLst>
              <pc:docMk/>
              <pc:sldMasterMk cId="83319172" sldId="2147483650"/>
              <pc:sldLayoutMk cId="3212400938" sldId="2147483770"/>
              <ac:picMk id="4" creationId="{DF24E3FF-0F6F-2E47-7D3D-A7ADA263B5A0}"/>
            </ac:picMkLst>
          </pc:picChg>
          <pc:picChg chg="add del mod">
            <ac:chgData name="Bruna Costa Leite" userId="63be2cea-1826-41b4-96b8-77c37bff977b" providerId="ADAL" clId="{664D986C-1BE0-4216-96AF-5B5CA3B8AF1F}" dt="2023-06-21T14:55:32.676" v="224" actId="478"/>
            <ac:picMkLst>
              <pc:docMk/>
              <pc:sldMasterMk cId="83319172" sldId="2147483650"/>
              <pc:sldLayoutMk cId="3212400938" sldId="2147483770"/>
              <ac:picMk id="6" creationId="{F0F6703F-DD21-34EB-8271-4EE880404C31}"/>
            </ac:picMkLst>
          </pc:picChg>
          <pc:picChg chg="add del mod">
            <ac:chgData name="Bruna Costa Leite" userId="63be2cea-1826-41b4-96b8-77c37bff977b" providerId="ADAL" clId="{664D986C-1BE0-4216-96AF-5B5CA3B8AF1F}" dt="2023-06-21T14:55:31.946" v="223" actId="478"/>
            <ac:picMkLst>
              <pc:docMk/>
              <pc:sldMasterMk cId="83319172" sldId="2147483650"/>
              <pc:sldLayoutMk cId="3212400938" sldId="2147483770"/>
              <ac:picMk id="8" creationId="{9CD86DF3-B120-45AA-CF8F-CA2AC6D1F39C}"/>
            </ac:picMkLst>
          </pc:picChg>
          <pc:picChg chg="add del mod">
            <ac:chgData name="Bruna Costa Leite" userId="63be2cea-1826-41b4-96b8-77c37bff977b" providerId="ADAL" clId="{664D986C-1BE0-4216-96AF-5B5CA3B8AF1F}" dt="2023-06-21T14:57:21.036" v="232" actId="478"/>
            <ac:picMkLst>
              <pc:docMk/>
              <pc:sldMasterMk cId="83319172" sldId="2147483650"/>
              <pc:sldLayoutMk cId="3212400938" sldId="2147483770"/>
              <ac:picMk id="10" creationId="{5BE0D4D0-B081-097E-ADE8-A08A57DA8D1C}"/>
            </ac:picMkLst>
          </pc:picChg>
          <pc:picChg chg="add del mod">
            <ac:chgData name="Bruna Costa Leite" userId="63be2cea-1826-41b4-96b8-77c37bff977b" providerId="ADAL" clId="{664D986C-1BE0-4216-96AF-5B5CA3B8AF1F}" dt="2023-06-21T14:59:08.196" v="238" actId="478"/>
            <ac:picMkLst>
              <pc:docMk/>
              <pc:sldMasterMk cId="83319172" sldId="2147483650"/>
              <pc:sldLayoutMk cId="3212400938" sldId="2147483770"/>
              <ac:picMk id="12" creationId="{1A6EE46D-2439-4661-263D-A16E284A5BB5}"/>
            </ac:picMkLst>
          </pc:picChg>
          <pc:picChg chg="add del mod modCrop">
            <ac:chgData name="Bruna Costa Leite" userId="63be2cea-1826-41b4-96b8-77c37bff977b" providerId="ADAL" clId="{664D986C-1BE0-4216-96AF-5B5CA3B8AF1F}" dt="2023-06-27T18:11:55.879" v="896" actId="1076"/>
            <ac:picMkLst>
              <pc:docMk/>
              <pc:sldMasterMk cId="83319172" sldId="2147483650"/>
              <pc:sldLayoutMk cId="3212400938" sldId="2147483770"/>
              <ac:picMk id="14" creationId="{145AF247-F18E-C91A-59EA-0E25CA344A86}"/>
            </ac:picMkLst>
          </pc:picChg>
        </pc:sldLayoutChg>
        <pc:sldLayoutChg chg="addSp delSp modSp add mod replId modTransition">
          <pc:chgData name="Bruna Costa Leite" userId="63be2cea-1826-41b4-96b8-77c37bff977b" providerId="ADAL" clId="{664D986C-1BE0-4216-96AF-5B5CA3B8AF1F}" dt="2023-06-27T18:12:40.588" v="908" actId="207"/>
          <pc:sldLayoutMkLst>
            <pc:docMk/>
            <pc:sldMasterMk cId="83319172" sldId="2147483650"/>
            <pc:sldLayoutMk cId="3361348745" sldId="2147483778"/>
          </pc:sldLayoutMkLst>
          <pc:spChg chg="add del mod">
            <ac:chgData name="Bruna Costa Leite" userId="63be2cea-1826-41b4-96b8-77c37bff977b" providerId="ADAL" clId="{664D986C-1BE0-4216-96AF-5B5CA3B8AF1F}" dt="2023-06-27T18:03:55.057" v="772" actId="478"/>
            <ac:spMkLst>
              <pc:docMk/>
              <pc:sldMasterMk cId="83319172" sldId="2147483650"/>
              <pc:sldLayoutMk cId="3361348745" sldId="2147483778"/>
              <ac:spMk id="2" creationId="{4BDAE28E-6E29-740C-3F5D-7107D111C5CB}"/>
            </ac:spMkLst>
          </pc:spChg>
          <pc:spChg chg="add mod">
            <ac:chgData name="Bruna Costa Leite" userId="63be2cea-1826-41b4-96b8-77c37bff977b" providerId="ADAL" clId="{664D986C-1BE0-4216-96AF-5B5CA3B8AF1F}" dt="2023-06-27T18:12:40.588" v="908" actId="207"/>
            <ac:spMkLst>
              <pc:docMk/>
              <pc:sldMasterMk cId="83319172" sldId="2147483650"/>
              <pc:sldLayoutMk cId="3361348745" sldId="2147483778"/>
              <ac:spMk id="3" creationId="{5B6C9A28-745E-0E0B-2C82-EE137EC39626}"/>
            </ac:spMkLst>
          </pc:spChg>
          <pc:spChg chg="del">
            <ac:chgData name="Bruna Costa Leite" userId="63be2cea-1826-41b4-96b8-77c37bff977b" providerId="ADAL" clId="{664D986C-1BE0-4216-96AF-5B5CA3B8AF1F}" dt="2023-06-21T15:07:07.250" v="276" actId="478"/>
            <ac:spMkLst>
              <pc:docMk/>
              <pc:sldMasterMk cId="83319172" sldId="2147483650"/>
              <pc:sldLayoutMk cId="3361348745" sldId="2147483778"/>
              <ac:spMk id="3" creationId="{AE8D496B-E294-4952-BBA3-0DCA38223681}"/>
            </ac:spMkLst>
          </pc:spChg>
          <pc:spChg chg="mod">
            <ac:chgData name="Bruna Costa Leite" userId="63be2cea-1826-41b4-96b8-77c37bff977b" providerId="ADAL" clId="{664D986C-1BE0-4216-96AF-5B5CA3B8AF1F}" dt="2023-06-21T16:27:04.689" v="393" actId="2711"/>
            <ac:spMkLst>
              <pc:docMk/>
              <pc:sldMasterMk cId="83319172" sldId="2147483650"/>
              <pc:sldLayoutMk cId="3361348745" sldId="2147483778"/>
              <ac:spMk id="18" creationId="{CD6088AA-7759-48B9-853A-F27FF6EF42D3}"/>
            </ac:spMkLst>
          </pc:spChg>
          <pc:picChg chg="add mod modCrop">
            <ac:chgData name="Bruna Costa Leite" userId="63be2cea-1826-41b4-96b8-77c37bff977b" providerId="ADAL" clId="{664D986C-1BE0-4216-96AF-5B5CA3B8AF1F}" dt="2023-06-21T15:11:01.813" v="306" actId="1076"/>
            <ac:picMkLst>
              <pc:docMk/>
              <pc:sldMasterMk cId="83319172" sldId="2147483650"/>
              <pc:sldLayoutMk cId="3361348745" sldId="2147483778"/>
              <ac:picMk id="4" creationId="{A8F256F6-938C-E20D-5FE1-7AFFA9FFD70D}"/>
            </ac:picMkLst>
          </pc:picChg>
        </pc:sldLayoutChg>
        <pc:sldLayoutChg chg="add mod replId modTransition">
          <pc:chgData name="Bruna Costa Leite" userId="63be2cea-1826-41b4-96b8-77c37bff977b" providerId="ADAL" clId="{664D986C-1BE0-4216-96AF-5B5CA3B8AF1F}" dt="2023-06-21T16:19:47.566" v="368" actId="2890"/>
          <pc:sldLayoutMkLst>
            <pc:docMk/>
            <pc:sldMasterMk cId="3817070676" sldId="2147483656"/>
            <pc:sldLayoutMk cId="1974315313" sldId="2147483780"/>
          </pc:sldLayoutMkLst>
        </pc:sldLayoutChg>
        <pc:sldLayoutChg chg="add mod replId modTransition">
          <pc:chgData name="Bruna Costa Leite" userId="63be2cea-1826-41b4-96b8-77c37bff977b" providerId="ADAL" clId="{664D986C-1BE0-4216-96AF-5B5CA3B8AF1F}" dt="2023-06-21T16:19:47.566" v="368" actId="2890"/>
          <pc:sldLayoutMkLst>
            <pc:docMk/>
            <pc:sldMasterMk cId="3817070676" sldId="2147483656"/>
            <pc:sldLayoutMk cId="514219331" sldId="2147483781"/>
          </pc:sldLayoutMkLst>
        </pc:sldLayoutChg>
        <pc:sldLayoutChg chg="add mod replId modTransition">
          <pc:chgData name="Bruna Costa Leite" userId="63be2cea-1826-41b4-96b8-77c37bff977b" providerId="ADAL" clId="{664D986C-1BE0-4216-96AF-5B5CA3B8AF1F}" dt="2023-06-21T16:19:47.566" v="368" actId="2890"/>
          <pc:sldLayoutMkLst>
            <pc:docMk/>
            <pc:sldMasterMk cId="3817070676" sldId="2147483656"/>
            <pc:sldLayoutMk cId="2941048159" sldId="2147483782"/>
          </pc:sldLayoutMkLst>
        </pc:sldLayoutChg>
        <pc:sldLayoutChg chg="add mod replId modTransition">
          <pc:chgData name="Bruna Costa Leite" userId="63be2cea-1826-41b4-96b8-77c37bff977b" providerId="ADAL" clId="{664D986C-1BE0-4216-96AF-5B5CA3B8AF1F}" dt="2023-06-21T16:19:47.566" v="368" actId="2890"/>
          <pc:sldLayoutMkLst>
            <pc:docMk/>
            <pc:sldMasterMk cId="3817070676" sldId="2147483656"/>
            <pc:sldLayoutMk cId="3439012867" sldId="2147483783"/>
          </pc:sldLayoutMkLst>
        </pc:sldLayoutChg>
        <pc:sldLayoutChg chg="add mod replId modTransition">
          <pc:chgData name="Bruna Costa Leite" userId="63be2cea-1826-41b4-96b8-77c37bff977b" providerId="ADAL" clId="{664D986C-1BE0-4216-96AF-5B5CA3B8AF1F}" dt="2023-06-21T16:19:47.566" v="368" actId="2890"/>
          <pc:sldLayoutMkLst>
            <pc:docMk/>
            <pc:sldMasterMk cId="3817070676" sldId="2147483656"/>
            <pc:sldLayoutMk cId="361820271" sldId="2147483784"/>
          </pc:sldLayoutMkLst>
        </pc:sldLayoutChg>
      </pc:sldMasterChg>
      <pc:sldMasterChg chg="addSp delSp modSp mod addSldLayout delSldLayout modSldLayout sldLayoutOrd">
        <pc:chgData name="Bruna Costa Leite" userId="63be2cea-1826-41b4-96b8-77c37bff977b" providerId="ADAL" clId="{664D986C-1BE0-4216-96AF-5B5CA3B8AF1F}" dt="2023-06-27T18:12:29.246" v="906" actId="1076"/>
        <pc:sldMasterMkLst>
          <pc:docMk/>
          <pc:sldMasterMk cId="3817070676" sldId="2147483656"/>
        </pc:sldMasterMkLst>
        <pc:spChg chg="add mod">
          <ac:chgData name="Bruna Costa Leite" userId="63be2cea-1826-41b4-96b8-77c37bff977b" providerId="ADAL" clId="{664D986C-1BE0-4216-96AF-5B5CA3B8AF1F}" dt="2023-06-20T21:11:25.161" v="3"/>
          <ac:spMkLst>
            <pc:docMk/>
            <pc:sldMasterMk cId="3817070676" sldId="2147483656"/>
            <ac:spMk id="2" creationId="{6ACA4C66-B2BE-8DC6-E47B-BBF4E84EA0BC}"/>
          </ac:spMkLst>
        </pc:spChg>
        <pc:spChg chg="add del mod">
          <ac:chgData name="Bruna Costa Leite" userId="63be2cea-1826-41b4-96b8-77c37bff977b" providerId="ADAL" clId="{664D986C-1BE0-4216-96AF-5B5CA3B8AF1F}" dt="2023-06-27T18:11:30.195" v="889" actId="478"/>
          <ac:spMkLst>
            <pc:docMk/>
            <pc:sldMasterMk cId="3817070676" sldId="2147483656"/>
            <ac:spMk id="4" creationId="{9CF13357-417F-2E74-66E3-84330C6E6C9A}"/>
          </ac:spMkLst>
        </pc:spChg>
        <pc:picChg chg="add mod">
          <ac:chgData name="Bruna Costa Leite" userId="63be2cea-1826-41b4-96b8-77c37bff977b" providerId="ADAL" clId="{664D986C-1BE0-4216-96AF-5B5CA3B8AF1F}" dt="2023-06-20T21:11:25.161" v="3"/>
          <ac:picMkLst>
            <pc:docMk/>
            <pc:sldMasterMk cId="3817070676" sldId="2147483656"/>
            <ac:picMk id="3" creationId="{FD4C5E55-B2A2-139B-2F9E-4E72145C8121}"/>
          </ac:picMkLst>
        </pc:picChg>
        <pc:picChg chg="add del mod">
          <ac:chgData name="Bruna Costa Leite" userId="63be2cea-1826-41b4-96b8-77c37bff977b" providerId="ADAL" clId="{664D986C-1BE0-4216-96AF-5B5CA3B8AF1F}" dt="2023-06-20T21:11:29.202" v="5" actId="478"/>
          <ac:picMkLst>
            <pc:docMk/>
            <pc:sldMasterMk cId="3817070676" sldId="2147483656"/>
            <ac:picMk id="4" creationId="{8CB06E93-A08E-0148-4DF9-6AACC2C9556D}"/>
          </ac:picMkLst>
        </pc:picChg>
        <pc:picChg chg="del">
          <ac:chgData name="Bruna Costa Leite" userId="63be2cea-1826-41b4-96b8-77c37bff977b" providerId="ADAL" clId="{664D986C-1BE0-4216-96AF-5B5CA3B8AF1F}" dt="2023-06-20T21:11:22.923" v="1" actId="478"/>
          <ac:picMkLst>
            <pc:docMk/>
            <pc:sldMasterMk cId="3817070676" sldId="2147483656"/>
            <ac:picMk id="15" creationId="{20EA1746-8D5D-4529-B889-6FD2805B9A68}"/>
          </ac:picMkLst>
        </pc:picChg>
        <pc:picChg chg="del">
          <ac:chgData name="Bruna Costa Leite" userId="63be2cea-1826-41b4-96b8-77c37bff977b" providerId="ADAL" clId="{664D986C-1BE0-4216-96AF-5B5CA3B8AF1F}" dt="2023-06-20T21:11:24.706" v="2" actId="478"/>
          <ac:picMkLst>
            <pc:docMk/>
            <pc:sldMasterMk cId="3817070676" sldId="2147483656"/>
            <ac:picMk id="16" creationId="{E0A1088A-FD6B-4B11-A658-8CC125654BDF}"/>
          </ac:picMkLst>
        </pc:picChg>
        <pc:sldLayoutChg chg="addSp modSp">
          <pc:chgData name="Bruna Costa Leite" userId="63be2cea-1826-41b4-96b8-77c37bff977b" providerId="ADAL" clId="{664D986C-1BE0-4216-96AF-5B5CA3B8AF1F}" dt="2023-06-27T18:11:33.967" v="891" actId="207"/>
          <pc:sldLayoutMkLst>
            <pc:docMk/>
            <pc:sldMasterMk cId="3817070676" sldId="2147483656"/>
            <pc:sldLayoutMk cId="3763131155" sldId="2147483657"/>
          </pc:sldLayoutMkLst>
          <pc:spChg chg="add mod">
            <ac:chgData name="Bruna Costa Leite" userId="63be2cea-1826-41b4-96b8-77c37bff977b" providerId="ADAL" clId="{664D986C-1BE0-4216-96AF-5B5CA3B8AF1F}" dt="2023-06-27T18:11:33.967" v="891" actId="207"/>
            <ac:spMkLst>
              <pc:docMk/>
              <pc:sldMasterMk cId="3817070676" sldId="2147483656"/>
              <pc:sldLayoutMk cId="3763131155" sldId="2147483657"/>
              <ac:spMk id="2" creationId="{E9E9156F-0523-4C77-E1B7-15E21DAC1F00}"/>
            </ac:spMkLst>
          </pc:spChg>
        </pc:sldLayoutChg>
        <pc:sldLayoutChg chg="del">
          <pc:chgData name="Bruna Costa Leite" userId="63be2cea-1826-41b4-96b8-77c37bff977b" providerId="ADAL" clId="{664D986C-1BE0-4216-96AF-5B5CA3B8AF1F}" dt="2023-06-21T14:26:47.428" v="170" actId="2696"/>
          <pc:sldLayoutMkLst>
            <pc:docMk/>
            <pc:sldMasterMk cId="3817070676" sldId="2147483656"/>
            <pc:sldLayoutMk cId="3193604259" sldId="2147483660"/>
          </pc:sldLayoutMkLst>
        </pc:sldLayoutChg>
        <pc:sldLayoutChg chg="del">
          <pc:chgData name="Bruna Costa Leite" userId="63be2cea-1826-41b4-96b8-77c37bff977b" providerId="ADAL" clId="{664D986C-1BE0-4216-96AF-5B5CA3B8AF1F}" dt="2023-06-20T21:16:20.124" v="33" actId="2696"/>
          <pc:sldLayoutMkLst>
            <pc:docMk/>
            <pc:sldMasterMk cId="3817070676" sldId="2147483656"/>
            <pc:sldLayoutMk cId="689788381" sldId="2147483680"/>
          </pc:sldLayoutMkLst>
        </pc:sldLayoutChg>
        <pc:sldLayoutChg chg="addSp delSp modSp mod">
          <pc:chgData name="Bruna Costa Leite" userId="63be2cea-1826-41b4-96b8-77c37bff977b" providerId="ADAL" clId="{664D986C-1BE0-4216-96AF-5B5CA3B8AF1F}" dt="2023-06-27T18:12:10.333" v="899"/>
          <pc:sldLayoutMkLst>
            <pc:docMk/>
            <pc:sldMasterMk cId="3817070676" sldId="2147483656"/>
            <pc:sldLayoutMk cId="164855397" sldId="2147483771"/>
          </pc:sldLayoutMkLst>
          <pc:spChg chg="add del mod">
            <ac:chgData name="Bruna Costa Leite" userId="63be2cea-1826-41b4-96b8-77c37bff977b" providerId="ADAL" clId="{664D986C-1BE0-4216-96AF-5B5CA3B8AF1F}" dt="2023-06-21T16:19:32.664" v="365"/>
            <ac:spMkLst>
              <pc:docMk/>
              <pc:sldMasterMk cId="3817070676" sldId="2147483656"/>
              <pc:sldLayoutMk cId="164855397" sldId="2147483771"/>
              <ac:spMk id="3" creationId="{3F9D84EE-2FE7-EC4E-5D6D-81990066E3A5}"/>
            </ac:spMkLst>
          </pc:spChg>
          <pc:spChg chg="add mod">
            <ac:chgData name="Bruna Costa Leite" userId="63be2cea-1826-41b4-96b8-77c37bff977b" providerId="ADAL" clId="{664D986C-1BE0-4216-96AF-5B5CA3B8AF1F}" dt="2023-06-27T18:12:10.333" v="899"/>
            <ac:spMkLst>
              <pc:docMk/>
              <pc:sldMasterMk cId="3817070676" sldId="2147483656"/>
              <pc:sldLayoutMk cId="164855397" sldId="2147483771"/>
              <ac:spMk id="3" creationId="{605035D0-6AEA-9991-5E79-2CBCADA7050B}"/>
            </ac:spMkLst>
          </pc:spChg>
          <pc:spChg chg="add mod">
            <ac:chgData name="Bruna Costa Leite" userId="63be2cea-1826-41b4-96b8-77c37bff977b" providerId="ADAL" clId="{664D986C-1BE0-4216-96AF-5B5CA3B8AF1F}" dt="2023-06-21T16:27:48.822" v="404" actId="207"/>
            <ac:spMkLst>
              <pc:docMk/>
              <pc:sldMasterMk cId="3817070676" sldId="2147483656"/>
              <pc:sldLayoutMk cId="164855397" sldId="2147483771"/>
              <ac:spMk id="4" creationId="{C38A88C2-D1CF-A6C2-A34F-7F2E5FB1B2DD}"/>
            </ac:spMkLst>
          </pc:spChg>
          <pc:spChg chg="del mod">
            <ac:chgData name="Bruna Costa Leite" userId="63be2cea-1826-41b4-96b8-77c37bff977b" providerId="ADAL" clId="{664D986C-1BE0-4216-96AF-5B5CA3B8AF1F}" dt="2023-06-21T16:27:46.584" v="402" actId="478"/>
            <ac:spMkLst>
              <pc:docMk/>
              <pc:sldMasterMk cId="3817070676" sldId="2147483656"/>
              <pc:sldLayoutMk cId="164855397" sldId="2147483771"/>
              <ac:spMk id="10" creationId="{C035FDD5-22E4-4281-8F5C-4BAC4EF7D912}"/>
            </ac:spMkLst>
          </pc:spChg>
          <pc:picChg chg="add mod">
            <ac:chgData name="Bruna Costa Leite" userId="63be2cea-1826-41b4-96b8-77c37bff977b" providerId="ADAL" clId="{664D986C-1BE0-4216-96AF-5B5CA3B8AF1F}" dt="2023-06-21T15:06:15.158" v="271" actId="1076"/>
            <ac:picMkLst>
              <pc:docMk/>
              <pc:sldMasterMk cId="3817070676" sldId="2147483656"/>
              <pc:sldLayoutMk cId="164855397" sldId="2147483771"/>
              <ac:picMk id="2" creationId="{30C9E8E3-755C-09CE-DD6B-5B4C7E190BCB}"/>
            </ac:picMkLst>
          </pc:picChg>
          <pc:picChg chg="del">
            <ac:chgData name="Bruna Costa Leite" userId="63be2cea-1826-41b4-96b8-77c37bff977b" providerId="ADAL" clId="{664D986C-1BE0-4216-96AF-5B5CA3B8AF1F}" dt="2023-06-21T15:00:09.496" v="251" actId="478"/>
            <ac:picMkLst>
              <pc:docMk/>
              <pc:sldMasterMk cId="3817070676" sldId="2147483656"/>
              <pc:sldLayoutMk cId="164855397" sldId="2147483771"/>
              <ac:picMk id="11" creationId="{79E186DB-7814-4A82-A4F9-AB760417B307}"/>
            </ac:picMkLst>
          </pc:picChg>
        </pc:sldLayoutChg>
        <pc:sldLayoutChg chg="addSp delSp modSp add mod replId modTransition">
          <pc:chgData name="Bruna Costa Leite" userId="63be2cea-1826-41b4-96b8-77c37bff977b" providerId="ADAL" clId="{664D986C-1BE0-4216-96AF-5B5CA3B8AF1F}" dt="2023-06-27T18:12:08.515" v="898"/>
          <pc:sldLayoutMkLst>
            <pc:docMk/>
            <pc:sldMasterMk cId="3817070676" sldId="2147483656"/>
            <pc:sldLayoutMk cId="2391802438" sldId="2147483773"/>
          </pc:sldLayoutMkLst>
          <pc:spChg chg="add del mod">
            <ac:chgData name="Bruna Costa Leite" userId="63be2cea-1826-41b4-96b8-77c37bff977b" providerId="ADAL" clId="{664D986C-1BE0-4216-96AF-5B5CA3B8AF1F}" dt="2023-06-21T16:27:30.647" v="398" actId="478"/>
            <ac:spMkLst>
              <pc:docMk/>
              <pc:sldMasterMk cId="3817070676" sldId="2147483656"/>
              <pc:sldLayoutMk cId="2391802438" sldId="2147483773"/>
              <ac:spMk id="3" creationId="{02CD2782-6BE2-64E0-DA95-77E4A93F2AB0}"/>
            </ac:spMkLst>
          </pc:spChg>
          <pc:spChg chg="add mod">
            <ac:chgData name="Bruna Costa Leite" userId="63be2cea-1826-41b4-96b8-77c37bff977b" providerId="ADAL" clId="{664D986C-1BE0-4216-96AF-5B5CA3B8AF1F}" dt="2023-06-27T18:12:08.515" v="898"/>
            <ac:spMkLst>
              <pc:docMk/>
              <pc:sldMasterMk cId="3817070676" sldId="2147483656"/>
              <pc:sldLayoutMk cId="2391802438" sldId="2147483773"/>
              <ac:spMk id="3" creationId="{098F2909-08C6-D80E-FA70-135CE27AD62D}"/>
            </ac:spMkLst>
          </pc:spChg>
          <pc:spChg chg="add mod">
            <ac:chgData name="Bruna Costa Leite" userId="63be2cea-1826-41b4-96b8-77c37bff977b" providerId="ADAL" clId="{664D986C-1BE0-4216-96AF-5B5CA3B8AF1F}" dt="2023-06-21T16:27:33.014" v="400" actId="207"/>
            <ac:spMkLst>
              <pc:docMk/>
              <pc:sldMasterMk cId="3817070676" sldId="2147483656"/>
              <pc:sldLayoutMk cId="2391802438" sldId="2147483773"/>
              <ac:spMk id="4" creationId="{D42A30DF-5C36-0E08-322D-8F30C6F142D7}"/>
            </ac:spMkLst>
          </pc:spChg>
          <pc:picChg chg="add mod">
            <ac:chgData name="Bruna Costa Leite" userId="63be2cea-1826-41b4-96b8-77c37bff977b" providerId="ADAL" clId="{664D986C-1BE0-4216-96AF-5B5CA3B8AF1F}" dt="2023-06-20T21:23:02.477" v="56"/>
            <ac:picMkLst>
              <pc:docMk/>
              <pc:sldMasterMk cId="3817070676" sldId="2147483656"/>
              <pc:sldLayoutMk cId="2391802438" sldId="2147483773"/>
              <ac:picMk id="2" creationId="{22CE45E2-51CB-2494-9F2A-D88252B01A5A}"/>
            </ac:picMkLst>
          </pc:picChg>
        </pc:sldLayoutChg>
        <pc:sldLayoutChg chg="del">
          <pc:chgData name="Bruna Costa Leite" userId="63be2cea-1826-41b4-96b8-77c37bff977b" providerId="ADAL" clId="{664D986C-1BE0-4216-96AF-5B5CA3B8AF1F}" dt="2023-06-20T21:16:20.132" v="34" actId="2696"/>
          <pc:sldLayoutMkLst>
            <pc:docMk/>
            <pc:sldMasterMk cId="3817070676" sldId="2147483656"/>
            <pc:sldLayoutMk cId="2430560665" sldId="2147483773"/>
          </pc:sldLayoutMkLst>
        </pc:sldLayoutChg>
        <pc:sldLayoutChg chg="addSp delSp modSp add mod ord modTransition">
          <pc:chgData name="Bruna Costa Leite" userId="63be2cea-1826-41b4-96b8-77c37bff977b" providerId="ADAL" clId="{664D986C-1BE0-4216-96AF-5B5CA3B8AF1F}" dt="2023-06-27T18:11:45.677" v="894" actId="1076"/>
          <pc:sldLayoutMkLst>
            <pc:docMk/>
            <pc:sldMasterMk cId="3817070676" sldId="2147483656"/>
            <pc:sldLayoutMk cId="2646628333" sldId="2147483774"/>
          </pc:sldLayoutMkLst>
          <pc:spChg chg="del">
            <ac:chgData name="Bruna Costa Leite" userId="63be2cea-1826-41b4-96b8-77c37bff977b" providerId="ADAL" clId="{664D986C-1BE0-4216-96AF-5B5CA3B8AF1F}" dt="2023-06-21T14:15:47.253" v="82" actId="478"/>
            <ac:spMkLst>
              <pc:docMk/>
              <pc:sldMasterMk cId="3817070676" sldId="2147483656"/>
              <pc:sldLayoutMk cId="2646628333" sldId="2147483774"/>
              <ac:spMk id="3" creationId="{8AB05485-600F-1184-5BA0-5335F60E7286}"/>
            </ac:spMkLst>
          </pc:spChg>
          <pc:spChg chg="add mod">
            <ac:chgData name="Bruna Costa Leite" userId="63be2cea-1826-41b4-96b8-77c37bff977b" providerId="ADAL" clId="{664D986C-1BE0-4216-96AF-5B5CA3B8AF1F}" dt="2023-06-27T18:11:45.677" v="894" actId="1076"/>
            <ac:spMkLst>
              <pc:docMk/>
              <pc:sldMasterMk cId="3817070676" sldId="2147483656"/>
              <pc:sldLayoutMk cId="2646628333" sldId="2147483774"/>
              <ac:spMk id="3" creationId="{FCAEF9E3-50B8-0430-3710-4C9897C879CA}"/>
            </ac:spMkLst>
          </pc:spChg>
          <pc:picChg chg="add mod">
            <ac:chgData name="Bruna Costa Leite" userId="63be2cea-1826-41b4-96b8-77c37bff977b" providerId="ADAL" clId="{664D986C-1BE0-4216-96AF-5B5CA3B8AF1F}" dt="2023-06-21T14:20:26.302" v="94" actId="1076"/>
            <ac:picMkLst>
              <pc:docMk/>
              <pc:sldMasterMk cId="3817070676" sldId="2147483656"/>
              <pc:sldLayoutMk cId="2646628333" sldId="2147483774"/>
              <ac:picMk id="2" creationId="{6C535E18-4C90-8DAD-7FA6-6F09D52F91EA}"/>
            </ac:picMkLst>
          </pc:picChg>
          <pc:picChg chg="del">
            <ac:chgData name="Bruna Costa Leite" userId="63be2cea-1826-41b4-96b8-77c37bff977b" providerId="ADAL" clId="{664D986C-1BE0-4216-96AF-5B5CA3B8AF1F}" dt="2023-06-21T14:15:46.484" v="81" actId="478"/>
            <ac:picMkLst>
              <pc:docMk/>
              <pc:sldMasterMk cId="3817070676" sldId="2147483656"/>
              <pc:sldLayoutMk cId="2646628333" sldId="2147483774"/>
              <ac:picMk id="4" creationId="{25C6C24B-AC5B-4F03-8FB2-8503C0C08B4D}"/>
            </ac:picMkLst>
          </pc:picChg>
          <pc:picChg chg="add del mod">
            <ac:chgData name="Bruna Costa Leite" userId="63be2cea-1826-41b4-96b8-77c37bff977b" providerId="ADAL" clId="{664D986C-1BE0-4216-96AF-5B5CA3B8AF1F}" dt="2023-06-21T14:20:23.410" v="93" actId="478"/>
            <ac:picMkLst>
              <pc:docMk/>
              <pc:sldMasterMk cId="3817070676" sldId="2147483656"/>
              <pc:sldLayoutMk cId="2646628333" sldId="2147483774"/>
              <ac:picMk id="5" creationId="{73E74665-8B3F-93F1-90A7-57D16B3AA05D}"/>
            </ac:picMkLst>
          </pc:picChg>
          <pc:picChg chg="add mod">
            <ac:chgData name="Bruna Costa Leite" userId="63be2cea-1826-41b4-96b8-77c37bff977b" providerId="ADAL" clId="{664D986C-1BE0-4216-96AF-5B5CA3B8AF1F}" dt="2023-06-21T14:20:01.418" v="88" actId="1076"/>
            <ac:picMkLst>
              <pc:docMk/>
              <pc:sldMasterMk cId="3817070676" sldId="2147483656"/>
              <pc:sldLayoutMk cId="2646628333" sldId="2147483774"/>
              <ac:picMk id="6" creationId="{9A7CA2B9-2AD3-1C08-E2BA-F61304BE8FC5}"/>
            </ac:picMkLst>
          </pc:picChg>
          <pc:picChg chg="add mod">
            <ac:chgData name="Bruna Costa Leite" userId="63be2cea-1826-41b4-96b8-77c37bff977b" providerId="ADAL" clId="{664D986C-1BE0-4216-96AF-5B5CA3B8AF1F}" dt="2023-06-21T14:20:31.143" v="95" actId="1076"/>
            <ac:picMkLst>
              <pc:docMk/>
              <pc:sldMasterMk cId="3817070676" sldId="2147483656"/>
              <pc:sldLayoutMk cId="2646628333" sldId="2147483774"/>
              <ac:picMk id="7" creationId="{F7EA1EFA-919D-C103-075B-976CB3B04C4F}"/>
            </ac:picMkLst>
          </pc:picChg>
          <pc:picChg chg="add del mod">
            <ac:chgData name="Bruna Costa Leite" userId="63be2cea-1826-41b4-96b8-77c37bff977b" providerId="ADAL" clId="{664D986C-1BE0-4216-96AF-5B5CA3B8AF1F}" dt="2023-06-21T14:20:22.238" v="92" actId="478"/>
            <ac:picMkLst>
              <pc:docMk/>
              <pc:sldMasterMk cId="3817070676" sldId="2147483656"/>
              <pc:sldLayoutMk cId="2646628333" sldId="2147483774"/>
              <ac:picMk id="8" creationId="{F3381F70-B24E-3F41-62DE-1BE00F37704F}"/>
            </ac:picMkLst>
          </pc:picChg>
          <pc:picChg chg="add mod">
            <ac:chgData name="Bruna Costa Leite" userId="63be2cea-1826-41b4-96b8-77c37bff977b" providerId="ADAL" clId="{664D986C-1BE0-4216-96AF-5B5CA3B8AF1F}" dt="2023-06-21T14:15:48.271" v="83"/>
            <ac:picMkLst>
              <pc:docMk/>
              <pc:sldMasterMk cId="3817070676" sldId="2147483656"/>
              <pc:sldLayoutMk cId="2646628333" sldId="2147483774"/>
              <ac:picMk id="9" creationId="{9966EC7C-B739-F95E-C016-D7C67D175A5C}"/>
            </ac:picMkLst>
          </pc:picChg>
          <pc:picChg chg="add mod">
            <ac:chgData name="Bruna Costa Leite" userId="63be2cea-1826-41b4-96b8-77c37bff977b" providerId="ADAL" clId="{664D986C-1BE0-4216-96AF-5B5CA3B8AF1F}" dt="2023-06-21T14:15:48.271" v="83"/>
            <ac:picMkLst>
              <pc:docMk/>
              <pc:sldMasterMk cId="3817070676" sldId="2147483656"/>
              <pc:sldLayoutMk cId="2646628333" sldId="2147483774"/>
              <ac:picMk id="10" creationId="{ADC0352D-AB63-D446-265C-90A9EB25389F}"/>
            </ac:picMkLst>
          </pc:picChg>
        </pc:sldLayoutChg>
        <pc:sldLayoutChg chg="addSp delSp modSp add mod replId modTransition">
          <pc:chgData name="Bruna Costa Leite" userId="63be2cea-1826-41b4-96b8-77c37bff977b" providerId="ADAL" clId="{664D986C-1BE0-4216-96AF-5B5CA3B8AF1F}" dt="2023-06-27T18:12:29.246" v="906" actId="1076"/>
          <pc:sldLayoutMkLst>
            <pc:docMk/>
            <pc:sldMasterMk cId="3817070676" sldId="2147483656"/>
            <pc:sldLayoutMk cId="1134126846" sldId="2147483779"/>
          </pc:sldLayoutMkLst>
          <pc:spChg chg="add mod">
            <ac:chgData name="Bruna Costa Leite" userId="63be2cea-1826-41b4-96b8-77c37bff977b" providerId="ADAL" clId="{664D986C-1BE0-4216-96AF-5B5CA3B8AF1F}" dt="2023-06-27T18:12:29.246" v="906" actId="1076"/>
            <ac:spMkLst>
              <pc:docMk/>
              <pc:sldMasterMk cId="3817070676" sldId="2147483656"/>
              <pc:sldLayoutMk cId="1134126846" sldId="2147483779"/>
              <ac:spMk id="2" creationId="{3FD1BC7A-9EAD-8FDC-D0A3-45FBAEB0F70D}"/>
            </ac:spMkLst>
          </pc:spChg>
          <pc:picChg chg="del">
            <ac:chgData name="Bruna Costa Leite" userId="63be2cea-1826-41b4-96b8-77c37bff977b" providerId="ADAL" clId="{664D986C-1BE0-4216-96AF-5B5CA3B8AF1F}" dt="2023-06-21T15:13:57.976" v="308" actId="478"/>
            <ac:picMkLst>
              <pc:docMk/>
              <pc:sldMasterMk cId="3817070676" sldId="2147483656"/>
              <pc:sldLayoutMk cId="1134126846" sldId="2147483779"/>
              <ac:picMk id="2" creationId="{6C535E18-4C90-8DAD-7FA6-6F09D52F91EA}"/>
            </ac:picMkLst>
          </pc:picChg>
          <pc:picChg chg="add mod modCrop">
            <ac:chgData name="Bruna Costa Leite" userId="63be2cea-1826-41b4-96b8-77c37bff977b" providerId="ADAL" clId="{664D986C-1BE0-4216-96AF-5B5CA3B8AF1F}" dt="2023-06-21T15:15:39.940" v="323" actId="1076"/>
            <ac:picMkLst>
              <pc:docMk/>
              <pc:sldMasterMk cId="3817070676" sldId="2147483656"/>
              <pc:sldLayoutMk cId="1134126846" sldId="2147483779"/>
              <ac:picMk id="4" creationId="{FAC8A245-7FF0-8556-4A0F-566B97B8FC4E}"/>
            </ac:picMkLst>
          </pc:picChg>
          <pc:picChg chg="del">
            <ac:chgData name="Bruna Costa Leite" userId="63be2cea-1826-41b4-96b8-77c37bff977b" providerId="ADAL" clId="{664D986C-1BE0-4216-96AF-5B5CA3B8AF1F}" dt="2023-06-21T15:13:57.976" v="308" actId="478"/>
            <ac:picMkLst>
              <pc:docMk/>
              <pc:sldMasterMk cId="3817070676" sldId="2147483656"/>
              <pc:sldLayoutMk cId="1134126846" sldId="2147483779"/>
              <ac:picMk id="6" creationId="{9A7CA2B9-2AD3-1C08-E2BA-F61304BE8FC5}"/>
            </ac:picMkLst>
          </pc:picChg>
          <pc:picChg chg="del">
            <ac:chgData name="Bruna Costa Leite" userId="63be2cea-1826-41b4-96b8-77c37bff977b" providerId="ADAL" clId="{664D986C-1BE0-4216-96AF-5B5CA3B8AF1F}" dt="2023-06-21T15:13:57.976" v="308" actId="478"/>
            <ac:picMkLst>
              <pc:docMk/>
              <pc:sldMasterMk cId="3817070676" sldId="2147483656"/>
              <pc:sldLayoutMk cId="1134126846" sldId="2147483779"/>
              <ac:picMk id="7" creationId="{F7EA1EFA-919D-C103-075B-976CB3B04C4F}"/>
            </ac:picMkLst>
          </pc:picChg>
          <pc:picChg chg="del">
            <ac:chgData name="Bruna Costa Leite" userId="63be2cea-1826-41b4-96b8-77c37bff977b" providerId="ADAL" clId="{664D986C-1BE0-4216-96AF-5B5CA3B8AF1F}" dt="2023-06-21T15:13:57.976" v="308" actId="478"/>
            <ac:picMkLst>
              <pc:docMk/>
              <pc:sldMasterMk cId="3817070676" sldId="2147483656"/>
              <pc:sldLayoutMk cId="1134126846" sldId="2147483779"/>
              <ac:picMk id="9" creationId="{9966EC7C-B739-F95E-C016-D7C67D175A5C}"/>
            </ac:picMkLst>
          </pc:picChg>
          <pc:picChg chg="del">
            <ac:chgData name="Bruna Costa Leite" userId="63be2cea-1826-41b4-96b8-77c37bff977b" providerId="ADAL" clId="{664D986C-1BE0-4216-96AF-5B5CA3B8AF1F}" dt="2023-06-21T15:13:57.976" v="308" actId="478"/>
            <ac:picMkLst>
              <pc:docMk/>
              <pc:sldMasterMk cId="3817070676" sldId="2147483656"/>
              <pc:sldLayoutMk cId="1134126846" sldId="2147483779"/>
              <ac:picMk id="10" creationId="{ADC0352D-AB63-D446-265C-90A9EB25389F}"/>
            </ac:picMkLst>
          </pc:picChg>
        </pc:sldLayoutChg>
        <pc:sldLayoutChg chg="addSp modSp mod ord">
          <pc:chgData name="Bruna Costa Leite" userId="63be2cea-1826-41b4-96b8-77c37bff977b" providerId="ADAL" clId="{664D986C-1BE0-4216-96AF-5B5CA3B8AF1F}" dt="2023-06-27T18:12:11.831" v="900"/>
          <pc:sldLayoutMkLst>
            <pc:docMk/>
            <pc:sldMasterMk cId="3817070676" sldId="2147483656"/>
            <pc:sldLayoutMk cId="1974315313" sldId="2147483780"/>
          </pc:sldLayoutMkLst>
          <pc:spChg chg="mod">
            <ac:chgData name="Bruna Costa Leite" userId="63be2cea-1826-41b4-96b8-77c37bff977b" providerId="ADAL" clId="{664D986C-1BE0-4216-96AF-5B5CA3B8AF1F}" dt="2023-06-21T16:21:19.828" v="384" actId="207"/>
            <ac:spMkLst>
              <pc:docMk/>
              <pc:sldMasterMk cId="3817070676" sldId="2147483656"/>
              <pc:sldLayoutMk cId="1974315313" sldId="2147483780"/>
              <ac:spMk id="2" creationId="{C1B0B428-F6E6-AC1F-A85B-CA5780BE4131}"/>
            </ac:spMkLst>
          </pc:spChg>
          <pc:spChg chg="add mod">
            <ac:chgData name="Bruna Costa Leite" userId="63be2cea-1826-41b4-96b8-77c37bff977b" providerId="ADAL" clId="{664D986C-1BE0-4216-96AF-5B5CA3B8AF1F}" dt="2023-06-27T18:12:11.831" v="900"/>
            <ac:spMkLst>
              <pc:docMk/>
              <pc:sldMasterMk cId="3817070676" sldId="2147483656"/>
              <pc:sldLayoutMk cId="1974315313" sldId="2147483780"/>
              <ac:spMk id="3" creationId="{AFFA8071-7C62-86C7-BD6D-C371DEF62D22}"/>
            </ac:spMkLst>
          </pc:spChg>
          <pc:spChg chg="mod">
            <ac:chgData name="Bruna Costa Leite" userId="63be2cea-1826-41b4-96b8-77c37bff977b" providerId="ADAL" clId="{664D986C-1BE0-4216-96AF-5B5CA3B8AF1F}" dt="2023-06-21T16:21:23.523" v="385" actId="207"/>
            <ac:spMkLst>
              <pc:docMk/>
              <pc:sldMasterMk cId="3817070676" sldId="2147483656"/>
              <pc:sldLayoutMk cId="1974315313" sldId="2147483780"/>
              <ac:spMk id="5" creationId="{A55D20BA-98D3-4168-9FA7-FB1B844A267E}"/>
            </ac:spMkLst>
          </pc:spChg>
          <pc:spChg chg="mod">
            <ac:chgData name="Bruna Costa Leite" userId="63be2cea-1826-41b4-96b8-77c37bff977b" providerId="ADAL" clId="{664D986C-1BE0-4216-96AF-5B5CA3B8AF1F}" dt="2023-06-21T16:21:23.523" v="385" actId="207"/>
            <ac:spMkLst>
              <pc:docMk/>
              <pc:sldMasterMk cId="3817070676" sldId="2147483656"/>
              <pc:sldLayoutMk cId="1974315313" sldId="2147483780"/>
              <ac:spMk id="6" creationId="{B86B9951-0E6C-43DA-9BC6-17C27A30D491}"/>
            </ac:spMkLst>
          </pc:spChg>
        </pc:sldLayoutChg>
        <pc:sldLayoutChg chg="new del mod">
          <pc:chgData name="Bruna Costa Leite" userId="63be2cea-1826-41b4-96b8-77c37bff977b" providerId="ADAL" clId="{664D986C-1BE0-4216-96AF-5B5CA3B8AF1F}" dt="2023-06-21T16:19:39.774" v="367" actId="11236"/>
          <pc:sldLayoutMkLst>
            <pc:docMk/>
            <pc:sldMasterMk cId="3817070676" sldId="2147483656"/>
            <pc:sldLayoutMk cId="2523642194" sldId="2147483780"/>
          </pc:sldLayoutMkLst>
        </pc:sldLayoutChg>
        <pc:sldLayoutChg chg="addSp modSp mod ord">
          <pc:chgData name="Bruna Costa Leite" userId="63be2cea-1826-41b4-96b8-77c37bff977b" providerId="ADAL" clId="{664D986C-1BE0-4216-96AF-5B5CA3B8AF1F}" dt="2023-06-27T18:12:13.354" v="901"/>
          <pc:sldLayoutMkLst>
            <pc:docMk/>
            <pc:sldMasterMk cId="3817070676" sldId="2147483656"/>
            <pc:sldLayoutMk cId="514219331" sldId="2147483781"/>
          </pc:sldLayoutMkLst>
          <pc:spChg chg="add mod">
            <ac:chgData name="Bruna Costa Leite" userId="63be2cea-1826-41b4-96b8-77c37bff977b" providerId="ADAL" clId="{664D986C-1BE0-4216-96AF-5B5CA3B8AF1F}" dt="2023-06-27T18:12:13.354" v="901"/>
            <ac:spMkLst>
              <pc:docMk/>
              <pc:sldMasterMk cId="3817070676" sldId="2147483656"/>
              <pc:sldLayoutMk cId="514219331" sldId="2147483781"/>
              <ac:spMk id="2" creationId="{7C04972E-F873-E22A-FC4E-64D9DC8D3D5D}"/>
            </ac:spMkLst>
          </pc:spChg>
          <pc:spChg chg="mod">
            <ac:chgData name="Bruna Costa Leite" userId="63be2cea-1826-41b4-96b8-77c37bff977b" providerId="ADAL" clId="{664D986C-1BE0-4216-96AF-5B5CA3B8AF1F}" dt="2023-06-21T16:21:02.932" v="382" actId="207"/>
            <ac:spMkLst>
              <pc:docMk/>
              <pc:sldMasterMk cId="3817070676" sldId="2147483656"/>
              <pc:sldLayoutMk cId="514219331" sldId="2147483781"/>
              <ac:spMk id="17" creationId="{B6B01E13-7C66-431E-BB69-D53E75E15E67}"/>
            </ac:spMkLst>
          </pc:spChg>
          <pc:spChg chg="mod">
            <ac:chgData name="Bruna Costa Leite" userId="63be2cea-1826-41b4-96b8-77c37bff977b" providerId="ADAL" clId="{664D986C-1BE0-4216-96AF-5B5CA3B8AF1F}" dt="2023-06-21T16:21:15.539" v="383" actId="207"/>
            <ac:spMkLst>
              <pc:docMk/>
              <pc:sldMasterMk cId="3817070676" sldId="2147483656"/>
              <pc:sldLayoutMk cId="514219331" sldId="2147483781"/>
              <ac:spMk id="19" creationId="{90C08B35-8951-4EA6-BAFA-E0F2102E8BD9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514219331" sldId="2147483781"/>
              <ac:spMk id="20" creationId="{E7B55AAB-DD10-4D65-BBD2-93DABAAB3068}"/>
            </ac:spMkLst>
          </pc:spChg>
          <pc:spChg chg="mod">
            <ac:chgData name="Bruna Costa Leite" userId="63be2cea-1826-41b4-96b8-77c37bff977b" providerId="ADAL" clId="{664D986C-1BE0-4216-96AF-5B5CA3B8AF1F}" dt="2023-06-21T16:21:15.539" v="383" actId="207"/>
            <ac:spMkLst>
              <pc:docMk/>
              <pc:sldMasterMk cId="3817070676" sldId="2147483656"/>
              <pc:sldLayoutMk cId="514219331" sldId="2147483781"/>
              <ac:spMk id="21" creationId="{0DF6C215-08DF-4469-AE6E-FF64CA5A89E6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514219331" sldId="2147483781"/>
              <ac:spMk id="22" creationId="{DC18ED59-65D5-4C97-9BE9-EE9A0C1B9C59}"/>
            </ac:spMkLst>
          </pc:spChg>
          <pc:spChg chg="mod">
            <ac:chgData name="Bruna Costa Leite" userId="63be2cea-1826-41b4-96b8-77c37bff977b" providerId="ADAL" clId="{664D986C-1BE0-4216-96AF-5B5CA3B8AF1F}" dt="2023-06-21T16:21:15.539" v="383" actId="207"/>
            <ac:spMkLst>
              <pc:docMk/>
              <pc:sldMasterMk cId="3817070676" sldId="2147483656"/>
              <pc:sldLayoutMk cId="514219331" sldId="2147483781"/>
              <ac:spMk id="23" creationId="{F5EB1BCE-9FD9-4E46-98D2-DEB7F2A3DF47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514219331" sldId="2147483781"/>
              <ac:spMk id="24" creationId="{06211B5E-A44A-4D09-A07D-BC670FCE27C5}"/>
            </ac:spMkLst>
          </pc:spChg>
          <pc:spChg chg="mod">
            <ac:chgData name="Bruna Costa Leite" userId="63be2cea-1826-41b4-96b8-77c37bff977b" providerId="ADAL" clId="{664D986C-1BE0-4216-96AF-5B5CA3B8AF1F}" dt="2023-06-21T16:21:15.539" v="383" actId="207"/>
            <ac:spMkLst>
              <pc:docMk/>
              <pc:sldMasterMk cId="3817070676" sldId="2147483656"/>
              <pc:sldLayoutMk cId="514219331" sldId="2147483781"/>
              <ac:spMk id="25" creationId="{BF063223-1883-4BA0-8397-FB6A9E5ABD31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514219331" sldId="2147483781"/>
              <ac:spMk id="26" creationId="{3BC03030-D44C-4822-A194-E63E68F95802}"/>
            </ac:spMkLst>
          </pc:spChg>
        </pc:sldLayoutChg>
        <pc:sldLayoutChg chg="addSp modSp mod ord">
          <pc:chgData name="Bruna Costa Leite" userId="63be2cea-1826-41b4-96b8-77c37bff977b" providerId="ADAL" clId="{664D986C-1BE0-4216-96AF-5B5CA3B8AF1F}" dt="2023-06-27T18:12:14.879" v="902"/>
          <pc:sldLayoutMkLst>
            <pc:docMk/>
            <pc:sldMasterMk cId="3817070676" sldId="2147483656"/>
            <pc:sldLayoutMk cId="2941048159" sldId="2147483782"/>
          </pc:sldLayoutMkLst>
          <pc:spChg chg="add mod">
            <ac:chgData name="Bruna Costa Leite" userId="63be2cea-1826-41b4-96b8-77c37bff977b" providerId="ADAL" clId="{664D986C-1BE0-4216-96AF-5B5CA3B8AF1F}" dt="2023-06-27T18:12:14.879" v="902"/>
            <ac:spMkLst>
              <pc:docMk/>
              <pc:sldMasterMk cId="3817070676" sldId="2147483656"/>
              <pc:sldLayoutMk cId="2941048159" sldId="2147483782"/>
              <ac:spMk id="2" creationId="{83D4D370-0986-2D24-A198-458F5B676ABA}"/>
            </ac:spMkLst>
          </pc:spChg>
          <pc:spChg chg="mod">
            <ac:chgData name="Bruna Costa Leite" userId="63be2cea-1826-41b4-96b8-77c37bff977b" providerId="ADAL" clId="{664D986C-1BE0-4216-96AF-5B5CA3B8AF1F}" dt="2023-06-21T16:27:57.064" v="406" actId="2711"/>
            <ac:spMkLst>
              <pc:docMk/>
              <pc:sldMasterMk cId="3817070676" sldId="2147483656"/>
              <pc:sldLayoutMk cId="2941048159" sldId="2147483782"/>
              <ac:spMk id="12" creationId="{CD52C5EA-BDB4-48D8-9CC5-87CF4A2E0D0A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14" creationId="{99FEAC3E-A7D4-41A2-88C3-CD5EC8246449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2941048159" sldId="2147483782"/>
              <ac:spMk id="15" creationId="{15CE022B-ED8C-48BB-A9AF-6D76470C89BB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2941048159" sldId="2147483782"/>
              <ac:spMk id="16" creationId="{A64F5BE9-B6D5-41E8-8E68-87BF89A5E509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2941048159" sldId="2147483782"/>
              <ac:spMk id="27" creationId="{992CA6D0-6FAA-495A-A1FD-3BA48939DC0E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2941048159" sldId="2147483782"/>
              <ac:spMk id="28" creationId="{64A5E699-9A38-45E1-A055-817116BE0B7B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29" creationId="{B8021FE5-DC82-4D57-A7A2-6118CBE12AF5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30" creationId="{8514948C-C28A-4F2C-B741-69C527D6CD56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31" creationId="{6A450E6B-6F38-427E-85AC-E67F36D14B1C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32" creationId="{C167166C-5FDD-45E0-BCCB-33DD4E6206C7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33" creationId="{2FA33660-A0B4-49EE-9783-AC2634F21F43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34" creationId="{0F8BEB29-133E-4B87-912C-CD4244F2BD7E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35" creationId="{2D41EEB6-DD81-498D-806C-F912E59C4938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36" creationId="{092C040B-669B-4695-87B8-8F34194D224A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37" creationId="{C1D1F753-257D-4DA5-94F2-E64D85C738DE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38" creationId="{8FC8B657-FCD7-4234-8913-F42B7B91E38F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39" creationId="{84D62824-44DC-4815-937C-E6A2D88ADA3C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40" creationId="{60D40CB4-4305-4A4A-9136-7E76278EC1D6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41" creationId="{4F9369CE-31EB-46A5-B1F1-E9ACAA7F784F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42" creationId="{0571474D-23FC-4565-BFAF-5179CCA51BE4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43" creationId="{64EA8057-32A5-4D2F-8740-1645C1E9F1D9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44" creationId="{EF38A363-6F20-4F8F-AF5C-9BD211F46577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45" creationId="{D66E3804-0C87-4C3A-9EA7-B0758DA8752D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46" creationId="{74FEAFE9-6ABF-455C-975D-4ADB8089EFF7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47" creationId="{056AF92E-3091-42F5-95A7-33F81E86AE4F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48" creationId="{62B816D8-5456-490B-BDAB-6B5194684AD5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49" creationId="{E1D33B06-272C-41E4-ADAA-47344E0473AC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50" creationId="{F12CF373-47D7-4390-B345-9DFFE9C77419}"/>
            </ac:spMkLst>
          </pc:spChg>
          <pc:spChg chg="mod">
            <ac:chgData name="Bruna Costa Leite" userId="63be2cea-1826-41b4-96b8-77c37bff977b" providerId="ADAL" clId="{664D986C-1BE0-4216-96AF-5B5CA3B8AF1F}" dt="2023-06-21T16:20:54.399" v="380" actId="207"/>
            <ac:spMkLst>
              <pc:docMk/>
              <pc:sldMasterMk cId="3817070676" sldId="2147483656"/>
              <pc:sldLayoutMk cId="2941048159" sldId="2147483782"/>
              <ac:spMk id="51" creationId="{DB1494C7-A818-4579-92A3-19226E2F6FC3}"/>
            </ac:spMkLst>
          </pc:spChg>
          <pc:spChg chg="mod">
            <ac:chgData name="Bruna Costa Leite" userId="63be2cea-1826-41b4-96b8-77c37bff977b" providerId="ADAL" clId="{664D986C-1BE0-4216-96AF-5B5CA3B8AF1F}" dt="2023-06-21T16:20:58.175" v="381" actId="207"/>
            <ac:spMkLst>
              <pc:docMk/>
              <pc:sldMasterMk cId="3817070676" sldId="2147483656"/>
              <pc:sldLayoutMk cId="2941048159" sldId="2147483782"/>
              <ac:spMk id="52" creationId="{D67287F2-222A-4CE2-B890-D4B2E877DBFC}"/>
            </ac:spMkLst>
          </pc:spChg>
        </pc:sldLayoutChg>
        <pc:sldLayoutChg chg="addSp modSp mod ord">
          <pc:chgData name="Bruna Costa Leite" userId="63be2cea-1826-41b4-96b8-77c37bff977b" providerId="ADAL" clId="{664D986C-1BE0-4216-96AF-5B5CA3B8AF1F}" dt="2023-06-27T18:12:16.313" v="903"/>
          <pc:sldLayoutMkLst>
            <pc:docMk/>
            <pc:sldMasterMk cId="3817070676" sldId="2147483656"/>
            <pc:sldLayoutMk cId="3439012867" sldId="2147483783"/>
          </pc:sldLayoutMkLst>
          <pc:spChg chg="add mod">
            <ac:chgData name="Bruna Costa Leite" userId="63be2cea-1826-41b4-96b8-77c37bff977b" providerId="ADAL" clId="{664D986C-1BE0-4216-96AF-5B5CA3B8AF1F}" dt="2023-06-27T18:12:16.313" v="903"/>
            <ac:spMkLst>
              <pc:docMk/>
              <pc:sldMasterMk cId="3817070676" sldId="2147483656"/>
              <pc:sldLayoutMk cId="3439012867" sldId="2147483783"/>
              <ac:spMk id="2" creationId="{717A6C8A-8FF3-F815-7955-2900B68DC61B}"/>
            </ac:spMkLst>
          </pc:spChg>
          <pc:spChg chg="mod">
            <ac:chgData name="Bruna Costa Leite" userId="63be2cea-1826-41b4-96b8-77c37bff977b" providerId="ADAL" clId="{664D986C-1BE0-4216-96AF-5B5CA3B8AF1F}" dt="2023-06-21T16:28:03.359" v="408" actId="2711"/>
            <ac:spMkLst>
              <pc:docMk/>
              <pc:sldMasterMk cId="3817070676" sldId="2147483656"/>
              <pc:sldLayoutMk cId="3439012867" sldId="2147483783"/>
              <ac:spMk id="53" creationId="{9071BC58-3AA8-4DE6-9948-579D6BCBC5EA}"/>
            </ac:spMkLst>
          </pc:spChg>
          <pc:spChg chg="mod">
            <ac:chgData name="Bruna Costa Leite" userId="63be2cea-1826-41b4-96b8-77c37bff977b" providerId="ADAL" clId="{664D986C-1BE0-4216-96AF-5B5CA3B8AF1F}" dt="2023-06-21T16:20:18.872" v="375" actId="207"/>
            <ac:spMkLst>
              <pc:docMk/>
              <pc:sldMasterMk cId="3817070676" sldId="2147483656"/>
              <pc:sldLayoutMk cId="3439012867" sldId="2147483783"/>
              <ac:spMk id="54" creationId="{FFD8A70B-5964-4A17-BCD9-D187DD1307A4}"/>
            </ac:spMkLst>
          </pc:spChg>
          <pc:spChg chg="mod">
            <ac:chgData name="Bruna Costa Leite" userId="63be2cea-1826-41b4-96b8-77c37bff977b" providerId="ADAL" clId="{664D986C-1BE0-4216-96AF-5B5CA3B8AF1F}" dt="2023-06-21T16:20:34.754" v="379" actId="207"/>
            <ac:spMkLst>
              <pc:docMk/>
              <pc:sldMasterMk cId="3817070676" sldId="2147483656"/>
              <pc:sldLayoutMk cId="3439012867" sldId="2147483783"/>
              <ac:spMk id="56" creationId="{D521DD1D-A88E-4875-A631-43B0574359E0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3439012867" sldId="2147483783"/>
              <ac:spMk id="57" creationId="{552C0434-7A9C-4BF8-A74B-01C1CBFED542}"/>
            </ac:spMkLst>
          </pc:spChg>
          <pc:spChg chg="mod">
            <ac:chgData name="Bruna Costa Leite" userId="63be2cea-1826-41b4-96b8-77c37bff977b" providerId="ADAL" clId="{664D986C-1BE0-4216-96AF-5B5CA3B8AF1F}" dt="2023-06-21T16:20:34.754" v="379" actId="207"/>
            <ac:spMkLst>
              <pc:docMk/>
              <pc:sldMasterMk cId="3817070676" sldId="2147483656"/>
              <pc:sldLayoutMk cId="3439012867" sldId="2147483783"/>
              <ac:spMk id="58" creationId="{63484B9E-5CD9-4EC6-AC5D-39B6E6728A7E}"/>
            </ac:spMkLst>
          </pc:spChg>
          <pc:spChg chg="mod">
            <ac:chgData name="Bruna Costa Leite" userId="63be2cea-1826-41b4-96b8-77c37bff977b" providerId="ADAL" clId="{664D986C-1BE0-4216-96AF-5B5CA3B8AF1F}" dt="2023-06-21T16:20:34.754" v="379" actId="207"/>
            <ac:spMkLst>
              <pc:docMk/>
              <pc:sldMasterMk cId="3817070676" sldId="2147483656"/>
              <pc:sldLayoutMk cId="3439012867" sldId="2147483783"/>
              <ac:spMk id="59" creationId="{374BAEFB-E4E3-46A6-9BEF-DFCCB248FA43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3439012867" sldId="2147483783"/>
              <ac:spMk id="60" creationId="{A6CC6704-47F0-461D-83FF-7160006FB410}"/>
            </ac:spMkLst>
          </pc:spChg>
          <pc:spChg chg="mod">
            <ac:chgData name="Bruna Costa Leite" userId="63be2cea-1826-41b4-96b8-77c37bff977b" providerId="ADAL" clId="{664D986C-1BE0-4216-96AF-5B5CA3B8AF1F}" dt="2023-06-21T16:20:34.754" v="379" actId="207"/>
            <ac:spMkLst>
              <pc:docMk/>
              <pc:sldMasterMk cId="3817070676" sldId="2147483656"/>
              <pc:sldLayoutMk cId="3439012867" sldId="2147483783"/>
              <ac:spMk id="61" creationId="{3DD82D8B-2124-44BC-B927-608EE747E840}"/>
            </ac:spMkLst>
          </pc:spChg>
          <pc:spChg chg="mod">
            <ac:chgData name="Bruna Costa Leite" userId="63be2cea-1826-41b4-96b8-77c37bff977b" providerId="ADAL" clId="{664D986C-1BE0-4216-96AF-5B5CA3B8AF1F}" dt="2023-06-21T16:20:34.754" v="379" actId="207"/>
            <ac:spMkLst>
              <pc:docMk/>
              <pc:sldMasterMk cId="3817070676" sldId="2147483656"/>
              <pc:sldLayoutMk cId="3439012867" sldId="2147483783"/>
              <ac:spMk id="62" creationId="{F32F493E-3867-42E0-8AF0-6771BDECDBA9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3439012867" sldId="2147483783"/>
              <ac:spMk id="63" creationId="{7C00FBC4-E7F5-466B-B8E0-B33138290AD5}"/>
            </ac:spMkLst>
          </pc:spChg>
          <pc:spChg chg="mod">
            <ac:chgData name="Bruna Costa Leite" userId="63be2cea-1826-41b4-96b8-77c37bff977b" providerId="ADAL" clId="{664D986C-1BE0-4216-96AF-5B5CA3B8AF1F}" dt="2023-06-21T16:20:34.754" v="379" actId="207"/>
            <ac:spMkLst>
              <pc:docMk/>
              <pc:sldMasterMk cId="3817070676" sldId="2147483656"/>
              <pc:sldLayoutMk cId="3439012867" sldId="2147483783"/>
              <ac:spMk id="64" creationId="{BD8CDEF1-FDB6-404A-8D3B-DE974CB85F99}"/>
            </ac:spMkLst>
          </pc:spChg>
          <pc:spChg chg="mod">
            <ac:chgData name="Bruna Costa Leite" userId="63be2cea-1826-41b4-96b8-77c37bff977b" providerId="ADAL" clId="{664D986C-1BE0-4216-96AF-5B5CA3B8AF1F}" dt="2023-06-21T16:20:34.754" v="379" actId="207"/>
            <ac:spMkLst>
              <pc:docMk/>
              <pc:sldMasterMk cId="3817070676" sldId="2147483656"/>
              <pc:sldLayoutMk cId="3439012867" sldId="2147483783"/>
              <ac:spMk id="65" creationId="{C8693924-2DD7-4E07-B1B0-0FC3E1514F64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3439012867" sldId="2147483783"/>
              <ac:spMk id="66" creationId="{92D5415B-42E0-4EE6-A22B-2503015B26EE}"/>
            </ac:spMkLst>
          </pc:spChg>
          <pc:spChg chg="mod">
            <ac:chgData name="Bruna Costa Leite" userId="63be2cea-1826-41b4-96b8-77c37bff977b" providerId="ADAL" clId="{664D986C-1BE0-4216-96AF-5B5CA3B8AF1F}" dt="2023-06-21T16:20:34.754" v="379" actId="207"/>
            <ac:spMkLst>
              <pc:docMk/>
              <pc:sldMasterMk cId="3817070676" sldId="2147483656"/>
              <pc:sldLayoutMk cId="3439012867" sldId="2147483783"/>
              <ac:spMk id="67" creationId="{F5BBD3E1-6A8D-4B6A-A961-E7D90C97847E}"/>
            </ac:spMkLst>
          </pc:spChg>
          <pc:graphicFrameChg chg="modGraphic">
            <ac:chgData name="Bruna Costa Leite" userId="63be2cea-1826-41b4-96b8-77c37bff977b" providerId="ADAL" clId="{664D986C-1BE0-4216-96AF-5B5CA3B8AF1F}" dt="2023-06-21T16:20:24.904" v="378" actId="207"/>
            <ac:graphicFrameMkLst>
              <pc:docMk/>
              <pc:sldMasterMk cId="3817070676" sldId="2147483656"/>
              <pc:sldLayoutMk cId="3439012867" sldId="2147483783"/>
              <ac:graphicFrameMk id="55" creationId="{0EAD13C6-159A-4D95-85F3-A5F5BD1B9A19}"/>
            </ac:graphicFrameMkLst>
          </pc:graphicFrameChg>
        </pc:sldLayoutChg>
        <pc:sldLayoutChg chg="addSp modSp mod ord">
          <pc:chgData name="Bruna Costa Leite" userId="63be2cea-1826-41b4-96b8-77c37bff977b" providerId="ADAL" clId="{664D986C-1BE0-4216-96AF-5B5CA3B8AF1F}" dt="2023-06-27T18:12:17.715" v="904"/>
          <pc:sldLayoutMkLst>
            <pc:docMk/>
            <pc:sldMasterMk cId="3817070676" sldId="2147483656"/>
            <pc:sldLayoutMk cId="361820271" sldId="2147483784"/>
          </pc:sldLayoutMkLst>
          <pc:spChg chg="add mod">
            <ac:chgData name="Bruna Costa Leite" userId="63be2cea-1826-41b4-96b8-77c37bff977b" providerId="ADAL" clId="{664D986C-1BE0-4216-96AF-5B5CA3B8AF1F}" dt="2023-06-27T18:12:17.715" v="904"/>
            <ac:spMkLst>
              <pc:docMk/>
              <pc:sldMasterMk cId="3817070676" sldId="2147483656"/>
              <pc:sldLayoutMk cId="361820271" sldId="2147483784"/>
              <ac:spMk id="2" creationId="{C47C32E7-7FAF-8F3C-0517-8326ED4F1BA9}"/>
            </ac:spMkLst>
          </pc:spChg>
          <pc:spChg chg="mod">
            <ac:chgData name="Bruna Costa Leite" userId="63be2cea-1826-41b4-96b8-77c37bff977b" providerId="ADAL" clId="{664D986C-1BE0-4216-96AF-5B5CA3B8AF1F}" dt="2023-06-21T16:19:50.869" v="369" actId="20578"/>
            <ac:spMkLst>
              <pc:docMk/>
              <pc:sldMasterMk cId="3817070676" sldId="2147483656"/>
              <pc:sldLayoutMk cId="361820271" sldId="2147483784"/>
              <ac:spMk id="3" creationId="{AE8D496B-E294-4952-BBA3-0DCA38223681}"/>
            </ac:spMkLst>
          </pc:spChg>
          <pc:spChg chg="mod">
            <ac:chgData name="Bruna Costa Leite" userId="63be2cea-1826-41b4-96b8-77c37bff977b" providerId="ADAL" clId="{664D986C-1BE0-4216-96AF-5B5CA3B8AF1F}" dt="2023-06-21T16:20:11.129" v="374" actId="207"/>
            <ac:spMkLst>
              <pc:docMk/>
              <pc:sldMasterMk cId="3817070676" sldId="2147483656"/>
              <pc:sldLayoutMk cId="361820271" sldId="2147483784"/>
              <ac:spMk id="17" creationId="{53B9AC29-F0F3-48B9-8BAF-98A195B6616A}"/>
            </ac:spMkLst>
          </pc:spChg>
          <pc:spChg chg="mod">
            <ac:chgData name="Bruna Costa Leite" userId="63be2cea-1826-41b4-96b8-77c37bff977b" providerId="ADAL" clId="{664D986C-1BE0-4216-96AF-5B5CA3B8AF1F}" dt="2023-06-21T16:28:10.544" v="410" actId="2711"/>
            <ac:spMkLst>
              <pc:docMk/>
              <pc:sldMasterMk cId="3817070676" sldId="2147483656"/>
              <pc:sldLayoutMk cId="361820271" sldId="2147483784"/>
              <ac:spMk id="18" creationId="{CD6088AA-7759-48B9-853A-F27FF6EF42D3}"/>
            </ac:spMkLst>
          </pc:spChg>
        </pc:sldLayoutChg>
      </pc:sldMasterChg>
      <pc:sldMasterChg chg="addSp delSp modSp mod addSldLayout delSldLayout modSldLayout sldLayoutOrd">
        <pc:chgData name="Bruna Costa Leite" userId="63be2cea-1826-41b4-96b8-77c37bff977b" providerId="ADAL" clId="{664D986C-1BE0-4216-96AF-5B5CA3B8AF1F}" dt="2023-06-27T18:12:55.093" v="912"/>
        <pc:sldMasterMkLst>
          <pc:docMk/>
          <pc:sldMasterMk cId="3517831689" sldId="2147483661"/>
        </pc:sldMasterMkLst>
        <pc:spChg chg="add mod">
          <ac:chgData name="Bruna Costa Leite" userId="63be2cea-1826-41b4-96b8-77c37bff977b" providerId="ADAL" clId="{664D986C-1BE0-4216-96AF-5B5CA3B8AF1F}" dt="2023-06-20T21:12:27.119" v="16"/>
          <ac:spMkLst>
            <pc:docMk/>
            <pc:sldMasterMk cId="3517831689" sldId="2147483661"/>
            <ac:spMk id="2" creationId="{6E9255A1-1B46-5491-53DF-0328E394891E}"/>
          </ac:spMkLst>
        </pc:spChg>
        <pc:picChg chg="add mod">
          <ac:chgData name="Bruna Costa Leite" userId="63be2cea-1826-41b4-96b8-77c37bff977b" providerId="ADAL" clId="{664D986C-1BE0-4216-96AF-5B5CA3B8AF1F}" dt="2023-06-20T21:12:27.119" v="16"/>
          <ac:picMkLst>
            <pc:docMk/>
            <pc:sldMasterMk cId="3517831689" sldId="2147483661"/>
            <ac:picMk id="3" creationId="{ED84C59E-A942-B8BE-E1EB-D1D412DDD372}"/>
          </ac:picMkLst>
        </pc:picChg>
        <pc:picChg chg="del">
          <ac:chgData name="Bruna Costa Leite" userId="63be2cea-1826-41b4-96b8-77c37bff977b" providerId="ADAL" clId="{664D986C-1BE0-4216-96AF-5B5CA3B8AF1F}" dt="2023-06-20T21:12:25.509" v="14" actId="478"/>
          <ac:picMkLst>
            <pc:docMk/>
            <pc:sldMasterMk cId="3517831689" sldId="2147483661"/>
            <ac:picMk id="25" creationId="{820EA8A3-A91C-4BD7-8686-59506C1160C8}"/>
          </ac:picMkLst>
        </pc:picChg>
        <pc:picChg chg="del">
          <ac:chgData name="Bruna Costa Leite" userId="63be2cea-1826-41b4-96b8-77c37bff977b" providerId="ADAL" clId="{664D986C-1BE0-4216-96AF-5B5CA3B8AF1F}" dt="2023-06-20T21:12:26.354" v="15" actId="478"/>
          <ac:picMkLst>
            <pc:docMk/>
            <pc:sldMasterMk cId="3517831689" sldId="2147483661"/>
            <ac:picMk id="26" creationId="{E05D60CC-9966-426C-9AA3-272DBD95596F}"/>
          </ac:picMkLst>
        </pc:picChg>
        <pc:sldLayoutChg chg="addSp delSp modSp mod">
          <pc:chgData name="Bruna Costa Leite" userId="63be2cea-1826-41b4-96b8-77c37bff977b" providerId="ADAL" clId="{664D986C-1BE0-4216-96AF-5B5CA3B8AF1F}" dt="2023-06-27T18:12:53.876" v="911"/>
          <pc:sldLayoutMkLst>
            <pc:docMk/>
            <pc:sldMasterMk cId="3517831689" sldId="2147483661"/>
            <pc:sldLayoutMk cId="3629141758" sldId="2147483662"/>
          </pc:sldLayoutMkLst>
          <pc:spChg chg="add mod">
            <ac:chgData name="Bruna Costa Leite" userId="63be2cea-1826-41b4-96b8-77c37bff977b" providerId="ADAL" clId="{664D986C-1BE0-4216-96AF-5B5CA3B8AF1F}" dt="2023-06-27T18:12:53.876" v="911"/>
            <ac:spMkLst>
              <pc:docMk/>
              <pc:sldMasterMk cId="3517831689" sldId="2147483661"/>
              <pc:sldLayoutMk cId="3629141758" sldId="2147483662"/>
              <ac:spMk id="2" creationId="{0B3E561C-5042-4A60-8116-D53A367074BE}"/>
            </ac:spMkLst>
          </pc:spChg>
          <pc:spChg chg="add mod">
            <ac:chgData name="Bruna Costa Leite" userId="63be2cea-1826-41b4-96b8-77c37bff977b" providerId="ADAL" clId="{664D986C-1BE0-4216-96AF-5B5CA3B8AF1F}" dt="2023-06-21T16:28:40.384" v="418"/>
            <ac:spMkLst>
              <pc:docMk/>
              <pc:sldMasterMk cId="3517831689" sldId="2147483661"/>
              <pc:sldLayoutMk cId="3629141758" sldId="2147483662"/>
              <ac:spMk id="4" creationId="{56192817-05D3-4967-309F-00EFCE861D93}"/>
            </ac:spMkLst>
          </pc:spChg>
          <pc:spChg chg="del mod">
            <ac:chgData name="Bruna Costa Leite" userId="63be2cea-1826-41b4-96b8-77c37bff977b" providerId="ADAL" clId="{664D986C-1BE0-4216-96AF-5B5CA3B8AF1F}" dt="2023-06-21T16:28:39.934" v="417" actId="478"/>
            <ac:spMkLst>
              <pc:docMk/>
              <pc:sldMasterMk cId="3517831689" sldId="2147483661"/>
              <pc:sldLayoutMk cId="3629141758" sldId="2147483662"/>
              <ac:spMk id="8" creationId="{31642254-5642-45EA-9F9B-CBE779E0BECD}"/>
            </ac:spMkLst>
          </pc:spChg>
          <pc:picChg chg="add del mod">
            <ac:chgData name="Bruna Costa Leite" userId="63be2cea-1826-41b4-96b8-77c37bff977b" providerId="ADAL" clId="{664D986C-1BE0-4216-96AF-5B5CA3B8AF1F}" dt="2023-06-21T15:06:44.116" v="274" actId="478"/>
            <ac:picMkLst>
              <pc:docMk/>
              <pc:sldMasterMk cId="3517831689" sldId="2147483661"/>
              <pc:sldLayoutMk cId="3629141758" sldId="2147483662"/>
              <ac:picMk id="3" creationId="{4F88DD56-5E04-6533-D036-E0127812EDDD}"/>
            </ac:picMkLst>
          </pc:picChg>
        </pc:sldLayoutChg>
        <pc:sldLayoutChg chg="addSp delSp modSp mod">
          <pc:chgData name="Bruna Costa Leite" userId="63be2cea-1826-41b4-96b8-77c37bff977b" providerId="ADAL" clId="{664D986C-1BE0-4216-96AF-5B5CA3B8AF1F}" dt="2023-06-27T18:12:55.093" v="912"/>
          <pc:sldLayoutMkLst>
            <pc:docMk/>
            <pc:sldMasterMk cId="3517831689" sldId="2147483661"/>
            <pc:sldLayoutMk cId="3438779717" sldId="2147483663"/>
          </pc:sldLayoutMkLst>
          <pc:spChg chg="add mod">
            <ac:chgData name="Bruna Costa Leite" userId="63be2cea-1826-41b4-96b8-77c37bff977b" providerId="ADAL" clId="{664D986C-1BE0-4216-96AF-5B5CA3B8AF1F}" dt="2023-06-21T16:29:12.226" v="426" actId="14100"/>
            <ac:spMkLst>
              <pc:docMk/>
              <pc:sldMasterMk cId="3517831689" sldId="2147483661"/>
              <pc:sldLayoutMk cId="3438779717" sldId="2147483663"/>
              <ac:spMk id="2" creationId="{F4C080A4-D35D-5F65-99B5-90FDE23EE5A5}"/>
            </ac:spMkLst>
          </pc:spChg>
          <pc:spChg chg="add mod">
            <ac:chgData name="Bruna Costa Leite" userId="63be2cea-1826-41b4-96b8-77c37bff977b" providerId="ADAL" clId="{664D986C-1BE0-4216-96AF-5B5CA3B8AF1F}" dt="2023-06-27T18:12:55.093" v="912"/>
            <ac:spMkLst>
              <pc:docMk/>
              <pc:sldMasterMk cId="3517831689" sldId="2147483661"/>
              <pc:sldLayoutMk cId="3438779717" sldId="2147483663"/>
              <ac:spMk id="3" creationId="{ABB9FFF0-F13A-CAEA-EF4D-41CF71A84FB8}"/>
            </ac:spMkLst>
          </pc:spChg>
          <pc:spChg chg="del mod">
            <ac:chgData name="Bruna Costa Leite" userId="63be2cea-1826-41b4-96b8-77c37bff977b" providerId="ADAL" clId="{664D986C-1BE0-4216-96AF-5B5CA3B8AF1F}" dt="2023-06-21T16:29:08.014" v="424" actId="478"/>
            <ac:spMkLst>
              <pc:docMk/>
              <pc:sldMasterMk cId="3517831689" sldId="2147483661"/>
              <pc:sldLayoutMk cId="3438779717" sldId="2147483663"/>
              <ac:spMk id="5" creationId="{7ECA6DF7-CC5B-CA71-4830-1BB70B272A5D}"/>
            </ac:spMkLst>
          </pc:spChg>
        </pc:sldLayoutChg>
        <pc:sldLayoutChg chg="del">
          <pc:chgData name="Bruna Costa Leite" userId="63be2cea-1826-41b4-96b8-77c37bff977b" providerId="ADAL" clId="{664D986C-1BE0-4216-96AF-5B5CA3B8AF1F}" dt="2023-06-21T14:35:46.435" v="199" actId="2696"/>
          <pc:sldLayoutMkLst>
            <pc:docMk/>
            <pc:sldMasterMk cId="3517831689" sldId="2147483661"/>
            <pc:sldLayoutMk cId="4269868141" sldId="2147483671"/>
          </pc:sldLayoutMkLst>
        </pc:sldLayoutChg>
        <pc:sldLayoutChg chg="addSp delSp modSp add mod ord replId modTransition">
          <pc:chgData name="Bruna Costa Leite" userId="63be2cea-1826-41b4-96b8-77c37bff977b" providerId="ADAL" clId="{664D986C-1BE0-4216-96AF-5B5CA3B8AF1F}" dt="2023-06-27T18:12:48.536" v="909"/>
          <pc:sldLayoutMkLst>
            <pc:docMk/>
            <pc:sldMasterMk cId="3517831689" sldId="2147483661"/>
            <pc:sldLayoutMk cId="457262635" sldId="2147483772"/>
          </pc:sldLayoutMkLst>
          <pc:spChg chg="add mod">
            <ac:chgData name="Bruna Costa Leite" userId="63be2cea-1826-41b4-96b8-77c37bff977b" providerId="ADAL" clId="{664D986C-1BE0-4216-96AF-5B5CA3B8AF1F}" dt="2023-06-27T18:12:48.536" v="909"/>
            <ac:spMkLst>
              <pc:docMk/>
              <pc:sldMasterMk cId="3517831689" sldId="2147483661"/>
              <pc:sldLayoutMk cId="457262635" sldId="2147483772"/>
              <ac:spMk id="2" creationId="{3728753B-6332-F540-B3EE-4E546CB54DE9}"/>
            </ac:spMkLst>
          </pc:spChg>
          <pc:spChg chg="del">
            <ac:chgData name="Bruna Costa Leite" userId="63be2cea-1826-41b4-96b8-77c37bff977b" providerId="ADAL" clId="{664D986C-1BE0-4216-96AF-5B5CA3B8AF1F}" dt="2023-06-20T21:19:17.697" v="40" actId="478"/>
            <ac:spMkLst>
              <pc:docMk/>
              <pc:sldMasterMk cId="3517831689" sldId="2147483661"/>
              <pc:sldLayoutMk cId="457262635" sldId="2147483772"/>
              <ac:spMk id="8" creationId="{31642254-5642-45EA-9F9B-CBE779E0BECD}"/>
            </ac:spMkLst>
          </pc:spChg>
        </pc:sldLayoutChg>
        <pc:sldLayoutChg chg="addSp delSp modSp add mod replId modTransition">
          <pc:chgData name="Bruna Costa Leite" userId="63be2cea-1826-41b4-96b8-77c37bff977b" providerId="ADAL" clId="{664D986C-1BE0-4216-96AF-5B5CA3B8AF1F}" dt="2023-06-27T18:12:50.618" v="910"/>
          <pc:sldLayoutMkLst>
            <pc:docMk/>
            <pc:sldMasterMk cId="3517831689" sldId="2147483661"/>
            <pc:sldLayoutMk cId="3939394941" sldId="2147483777"/>
          </pc:sldLayoutMkLst>
          <pc:spChg chg="add del mod">
            <ac:chgData name="Bruna Costa Leite" userId="63be2cea-1826-41b4-96b8-77c37bff977b" providerId="ADAL" clId="{664D986C-1BE0-4216-96AF-5B5CA3B8AF1F}" dt="2023-06-21T16:28:27.963" v="414" actId="478"/>
            <ac:spMkLst>
              <pc:docMk/>
              <pc:sldMasterMk cId="3517831689" sldId="2147483661"/>
              <pc:sldLayoutMk cId="3939394941" sldId="2147483777"/>
              <ac:spMk id="3" creationId="{A0CCD5A5-6183-0AD2-F807-8C289AEDCC80}"/>
            </ac:spMkLst>
          </pc:spChg>
          <pc:spChg chg="add mod">
            <ac:chgData name="Bruna Costa Leite" userId="63be2cea-1826-41b4-96b8-77c37bff977b" providerId="ADAL" clId="{664D986C-1BE0-4216-96AF-5B5CA3B8AF1F}" dt="2023-06-27T18:12:50.618" v="910"/>
            <ac:spMkLst>
              <pc:docMk/>
              <pc:sldMasterMk cId="3517831689" sldId="2147483661"/>
              <pc:sldLayoutMk cId="3939394941" sldId="2147483777"/>
              <ac:spMk id="3" creationId="{C13F0E79-5353-82CD-56B7-CE158CBC52A2}"/>
            </ac:spMkLst>
          </pc:spChg>
          <pc:spChg chg="add del mod">
            <ac:chgData name="Bruna Costa Leite" userId="63be2cea-1826-41b4-96b8-77c37bff977b" providerId="ADAL" clId="{664D986C-1BE0-4216-96AF-5B5CA3B8AF1F}" dt="2023-06-21T16:28:26.673" v="413"/>
            <ac:spMkLst>
              <pc:docMk/>
              <pc:sldMasterMk cId="3517831689" sldId="2147483661"/>
              <pc:sldLayoutMk cId="3939394941" sldId="2147483777"/>
              <ac:spMk id="4" creationId="{448FA41F-A2F5-3BD4-2EDC-F549B60A7BBF}"/>
            </ac:spMkLst>
          </pc:spChg>
          <pc:spChg chg="add mod">
            <ac:chgData name="Bruna Costa Leite" userId="63be2cea-1826-41b4-96b8-77c37bff977b" providerId="ADAL" clId="{664D986C-1BE0-4216-96AF-5B5CA3B8AF1F}" dt="2023-06-21T16:28:28.339" v="415"/>
            <ac:spMkLst>
              <pc:docMk/>
              <pc:sldMasterMk cId="3517831689" sldId="2147483661"/>
              <pc:sldLayoutMk cId="3939394941" sldId="2147483777"/>
              <ac:spMk id="5" creationId="{E4E3945F-1197-4D2C-5E9A-69A7E3856E0A}"/>
            </ac:spMkLst>
          </pc:spChg>
          <pc:picChg chg="add mod">
            <ac:chgData name="Bruna Costa Leite" userId="63be2cea-1826-41b4-96b8-77c37bff977b" providerId="ADAL" clId="{664D986C-1BE0-4216-96AF-5B5CA3B8AF1F}" dt="2023-06-21T14:36:06.897" v="201"/>
            <ac:picMkLst>
              <pc:docMk/>
              <pc:sldMasterMk cId="3517831689" sldId="2147483661"/>
              <pc:sldLayoutMk cId="3939394941" sldId="2147483777"/>
              <ac:picMk id="2" creationId="{0AD52BEE-782D-6801-F30F-5E0C25EC7F20}"/>
            </ac:picMkLst>
          </pc:picChg>
        </pc:sldLayoutChg>
      </pc:sldMasterChg>
      <pc:sldMasterChg chg="addSp delSp modSp del mod delSldLayout">
        <pc:chgData name="Bruna Costa Leite" userId="63be2cea-1826-41b4-96b8-77c37bff977b" providerId="ADAL" clId="{664D986C-1BE0-4216-96AF-5B5CA3B8AF1F}" dt="2023-06-21T14:25:40.843" v="154" actId="2696"/>
        <pc:sldMasterMkLst>
          <pc:docMk/>
          <pc:sldMasterMk cId="2300641601" sldId="2147483667"/>
        </pc:sldMasterMkLst>
        <pc:spChg chg="add del mod">
          <ac:chgData name="Bruna Costa Leite" userId="63be2cea-1826-41b4-96b8-77c37bff977b" providerId="ADAL" clId="{664D986C-1BE0-4216-96AF-5B5CA3B8AF1F}" dt="2023-06-20T21:12:41.572" v="20"/>
          <ac:spMkLst>
            <pc:docMk/>
            <pc:sldMasterMk cId="2300641601" sldId="2147483667"/>
            <ac:spMk id="2" creationId="{B9BBA65C-DBD5-CF28-5CFB-EECD6F5678BD}"/>
          </ac:spMkLst>
        </pc:spChg>
        <pc:spChg chg="add mod">
          <ac:chgData name="Bruna Costa Leite" userId="63be2cea-1826-41b4-96b8-77c37bff977b" providerId="ADAL" clId="{664D986C-1BE0-4216-96AF-5B5CA3B8AF1F}" dt="2023-06-20T21:12:54.802" v="21"/>
          <ac:spMkLst>
            <pc:docMk/>
            <pc:sldMasterMk cId="2300641601" sldId="2147483667"/>
            <ac:spMk id="6" creationId="{82C550A0-52B0-A196-2425-3A8CA6A4ACE2}"/>
          </ac:spMkLst>
        </pc:spChg>
        <pc:picChg chg="add del mod">
          <ac:chgData name="Bruna Costa Leite" userId="63be2cea-1826-41b4-96b8-77c37bff977b" providerId="ADAL" clId="{664D986C-1BE0-4216-96AF-5B5CA3B8AF1F}" dt="2023-06-20T21:12:41.572" v="20"/>
          <ac:picMkLst>
            <pc:docMk/>
            <pc:sldMasterMk cId="2300641601" sldId="2147483667"/>
            <ac:picMk id="4" creationId="{F39C39E8-8DEA-ACEE-1761-960C7628BC7C}"/>
          </ac:picMkLst>
        </pc:picChg>
        <pc:picChg chg="add mod">
          <ac:chgData name="Bruna Costa Leite" userId="63be2cea-1826-41b4-96b8-77c37bff977b" providerId="ADAL" clId="{664D986C-1BE0-4216-96AF-5B5CA3B8AF1F}" dt="2023-06-20T21:12:54.802" v="21"/>
          <ac:picMkLst>
            <pc:docMk/>
            <pc:sldMasterMk cId="2300641601" sldId="2147483667"/>
            <ac:picMk id="5" creationId="{743E1427-8875-8250-EED5-B648E151792A}"/>
          </ac:picMkLst>
        </pc:picChg>
        <pc:picChg chg="del">
          <ac:chgData name="Bruna Costa Leite" userId="63be2cea-1826-41b4-96b8-77c37bff977b" providerId="ADAL" clId="{664D986C-1BE0-4216-96AF-5B5CA3B8AF1F}" dt="2023-06-20T21:12:38.483" v="17" actId="478"/>
          <ac:picMkLst>
            <pc:docMk/>
            <pc:sldMasterMk cId="2300641601" sldId="2147483667"/>
            <ac:picMk id="15" creationId="{44122DAA-247E-4997-9E16-1148CACC96E8}"/>
          </ac:picMkLst>
        </pc:picChg>
        <pc:picChg chg="del">
          <ac:chgData name="Bruna Costa Leite" userId="63be2cea-1826-41b4-96b8-77c37bff977b" providerId="ADAL" clId="{664D986C-1BE0-4216-96AF-5B5CA3B8AF1F}" dt="2023-06-20T21:12:39.186" v="18" actId="478"/>
          <ac:picMkLst>
            <pc:docMk/>
            <pc:sldMasterMk cId="2300641601" sldId="2147483667"/>
            <ac:picMk id="17" creationId="{75FF379E-8521-4DEC-B6BC-F50CBBB9D0EB}"/>
          </ac:picMkLst>
        </pc:picChg>
        <pc:sldLayoutChg chg="del">
          <pc:chgData name="Bruna Costa Leite" userId="63be2cea-1826-41b4-96b8-77c37bff977b" providerId="ADAL" clId="{664D986C-1BE0-4216-96AF-5B5CA3B8AF1F}" dt="2023-06-21T14:25:40.833" v="153" actId="2696"/>
          <pc:sldLayoutMkLst>
            <pc:docMk/>
            <pc:sldMasterMk cId="2300641601" sldId="2147483667"/>
            <pc:sldLayoutMk cId="3144793798" sldId="2147483668"/>
          </pc:sldLayoutMkLst>
        </pc:sldLayoutChg>
      </pc:sldMasterChg>
      <pc:sldMasterChg chg="addSp delSp modSp del mod delSldLayout">
        <pc:chgData name="Bruna Costa Leite" userId="63be2cea-1826-41b4-96b8-77c37bff977b" providerId="ADAL" clId="{664D986C-1BE0-4216-96AF-5B5CA3B8AF1F}" dt="2023-06-20T21:19:05.215" v="37" actId="2696"/>
        <pc:sldMasterMkLst>
          <pc:docMk/>
          <pc:sldMasterMk cId="1368199047" sldId="2147483724"/>
        </pc:sldMasterMkLst>
        <pc:spChg chg="add mod">
          <ac:chgData name="Bruna Costa Leite" userId="63be2cea-1826-41b4-96b8-77c37bff977b" providerId="ADAL" clId="{664D986C-1BE0-4216-96AF-5B5CA3B8AF1F}" dt="2023-06-20T21:12:22.354" v="13"/>
          <ac:spMkLst>
            <pc:docMk/>
            <pc:sldMasterMk cId="1368199047" sldId="2147483724"/>
            <ac:spMk id="2" creationId="{75294898-56F7-A085-D8CE-62091A312093}"/>
          </ac:spMkLst>
        </pc:spChg>
        <pc:picChg chg="del">
          <ac:chgData name="Bruna Costa Leite" userId="63be2cea-1826-41b4-96b8-77c37bff977b" providerId="ADAL" clId="{664D986C-1BE0-4216-96AF-5B5CA3B8AF1F}" dt="2023-06-20T21:12:20.474" v="11" actId="478"/>
          <ac:picMkLst>
            <pc:docMk/>
            <pc:sldMasterMk cId="1368199047" sldId="2147483724"/>
            <ac:picMk id="3" creationId="{20EA1746-8D5D-4529-B889-6FD2805B9A68}"/>
          </ac:picMkLst>
        </pc:picChg>
        <pc:picChg chg="del">
          <ac:chgData name="Bruna Costa Leite" userId="63be2cea-1826-41b4-96b8-77c37bff977b" providerId="ADAL" clId="{664D986C-1BE0-4216-96AF-5B5CA3B8AF1F}" dt="2023-06-20T21:12:21.459" v="12" actId="478"/>
          <ac:picMkLst>
            <pc:docMk/>
            <pc:sldMasterMk cId="1368199047" sldId="2147483724"/>
            <ac:picMk id="4" creationId="{E0A1088A-FD6B-4B11-A658-8CC125654BDF}"/>
          </ac:picMkLst>
        </pc:picChg>
        <pc:picChg chg="add mod">
          <ac:chgData name="Bruna Costa Leite" userId="63be2cea-1826-41b4-96b8-77c37bff977b" providerId="ADAL" clId="{664D986C-1BE0-4216-96AF-5B5CA3B8AF1F}" dt="2023-06-20T21:12:22.354" v="13"/>
          <ac:picMkLst>
            <pc:docMk/>
            <pc:sldMasterMk cId="1368199047" sldId="2147483724"/>
            <ac:picMk id="5" creationId="{2BF77CFF-57A8-F863-01AD-5E48632BA9CC}"/>
          </ac:picMkLst>
        </pc:picChg>
        <pc:sldLayoutChg chg="del">
          <pc:chgData name="Bruna Costa Leite" userId="63be2cea-1826-41b4-96b8-77c37bff977b" providerId="ADAL" clId="{664D986C-1BE0-4216-96AF-5B5CA3B8AF1F}" dt="2023-06-20T21:19:05.212" v="36" actId="2696"/>
          <pc:sldLayoutMkLst>
            <pc:docMk/>
            <pc:sldMasterMk cId="1368199047" sldId="2147483724"/>
            <pc:sldLayoutMk cId="1691811532" sldId="2147483725"/>
          </pc:sldLayoutMkLst>
        </pc:sldLayoutChg>
      </pc:sldMasterChg>
      <pc:sldMasterChg chg="addSp delSp modSp new mod setBg addSldLayout delSldLayout modSldLayout">
        <pc:chgData name="Bruna Costa Leite" userId="63be2cea-1826-41b4-96b8-77c37bff977b" providerId="ADAL" clId="{664D986C-1BE0-4216-96AF-5B5CA3B8AF1F}" dt="2023-06-27T18:24:15.319" v="919" actId="478"/>
        <pc:sldMasterMkLst>
          <pc:docMk/>
          <pc:sldMasterMk cId="3208125308" sldId="2147483775"/>
        </pc:sldMasterMkLst>
        <pc:spChg chg="del">
          <ac:chgData name="Bruna Costa Leite" userId="63be2cea-1826-41b4-96b8-77c37bff977b" providerId="ADAL" clId="{664D986C-1BE0-4216-96AF-5B5CA3B8AF1F}" dt="2023-06-21T14:25:51.658" v="167" actId="478"/>
          <ac:spMkLst>
            <pc:docMk/>
            <pc:sldMasterMk cId="3208125308" sldId="2147483775"/>
            <ac:spMk id="2" creationId="{4A9C1BF9-22F9-BD0A-4982-EB502BC1EE5F}"/>
          </ac:spMkLst>
        </pc:spChg>
        <pc:spChg chg="del">
          <ac:chgData name="Bruna Costa Leite" userId="63be2cea-1826-41b4-96b8-77c37bff977b" providerId="ADAL" clId="{664D986C-1BE0-4216-96AF-5B5CA3B8AF1F}" dt="2023-06-21T14:25:51.658" v="167" actId="478"/>
          <ac:spMkLst>
            <pc:docMk/>
            <pc:sldMasterMk cId="3208125308" sldId="2147483775"/>
            <ac:spMk id="3" creationId="{9FE37169-083E-E4E3-C9C3-6370047AD629}"/>
          </ac:spMkLst>
        </pc:spChg>
        <pc:spChg chg="del">
          <ac:chgData name="Bruna Costa Leite" userId="63be2cea-1826-41b4-96b8-77c37bff977b" providerId="ADAL" clId="{664D986C-1BE0-4216-96AF-5B5CA3B8AF1F}" dt="2023-06-21T14:25:51.658" v="167" actId="478"/>
          <ac:spMkLst>
            <pc:docMk/>
            <pc:sldMasterMk cId="3208125308" sldId="2147483775"/>
            <ac:spMk id="4" creationId="{76FB14DC-63EA-C76E-3EB9-C53161A9F63E}"/>
          </ac:spMkLst>
        </pc:spChg>
        <pc:spChg chg="del">
          <ac:chgData name="Bruna Costa Leite" userId="63be2cea-1826-41b4-96b8-77c37bff977b" providerId="ADAL" clId="{664D986C-1BE0-4216-96AF-5B5CA3B8AF1F}" dt="2023-06-21T14:25:51.658" v="167" actId="478"/>
          <ac:spMkLst>
            <pc:docMk/>
            <pc:sldMasterMk cId="3208125308" sldId="2147483775"/>
            <ac:spMk id="5" creationId="{BEB1E713-B656-9BBB-40D7-D6101879B447}"/>
          </ac:spMkLst>
        </pc:spChg>
        <pc:spChg chg="del">
          <ac:chgData name="Bruna Costa Leite" userId="63be2cea-1826-41b4-96b8-77c37bff977b" providerId="ADAL" clId="{664D986C-1BE0-4216-96AF-5B5CA3B8AF1F}" dt="2023-06-21T14:25:51.658" v="167" actId="478"/>
          <ac:spMkLst>
            <pc:docMk/>
            <pc:sldMasterMk cId="3208125308" sldId="2147483775"/>
            <ac:spMk id="6" creationId="{0876B3B7-8ABB-A819-6C5D-1DA95393C483}"/>
          </ac:spMkLst>
        </pc:spChg>
        <pc:spChg chg="add mod">
          <ac:chgData name="Bruna Costa Leite" userId="63be2cea-1826-41b4-96b8-77c37bff977b" providerId="ADAL" clId="{664D986C-1BE0-4216-96AF-5B5CA3B8AF1F}" dt="2023-06-21T14:25:52.744" v="168"/>
          <ac:spMkLst>
            <pc:docMk/>
            <pc:sldMasterMk cId="3208125308" sldId="2147483775"/>
            <ac:spMk id="8" creationId="{7658BD6A-3C47-E2DD-7F13-1C5134D6DDED}"/>
          </ac:spMkLst>
        </pc:spChg>
        <pc:spChg chg="add mod">
          <ac:chgData name="Bruna Costa Leite" userId="63be2cea-1826-41b4-96b8-77c37bff977b" providerId="ADAL" clId="{664D986C-1BE0-4216-96AF-5B5CA3B8AF1F}" dt="2023-06-21T14:33:12.224" v="172"/>
          <ac:spMkLst>
            <pc:docMk/>
            <pc:sldMasterMk cId="3208125308" sldId="2147483775"/>
            <ac:spMk id="10" creationId="{51B4C630-61AD-EB7B-0F1D-6A934F7D47B0}"/>
          </ac:spMkLst>
        </pc:spChg>
        <pc:picChg chg="add del mod">
          <ac:chgData name="Bruna Costa Leite" userId="63be2cea-1826-41b4-96b8-77c37bff977b" providerId="ADAL" clId="{664D986C-1BE0-4216-96AF-5B5CA3B8AF1F}" dt="2023-06-21T14:34:02.547" v="182" actId="478"/>
          <ac:picMkLst>
            <pc:docMk/>
            <pc:sldMasterMk cId="3208125308" sldId="2147483775"/>
            <ac:picMk id="7" creationId="{B1EACE4C-439C-24B2-8873-CD3D0124618C}"/>
          </ac:picMkLst>
        </pc:picChg>
        <pc:picChg chg="add mod">
          <ac:chgData name="Bruna Costa Leite" userId="63be2cea-1826-41b4-96b8-77c37bff977b" providerId="ADAL" clId="{664D986C-1BE0-4216-96AF-5B5CA3B8AF1F}" dt="2023-06-21T14:33:12.224" v="172"/>
          <ac:picMkLst>
            <pc:docMk/>
            <pc:sldMasterMk cId="3208125308" sldId="2147483775"/>
            <ac:picMk id="9" creationId="{1ED0681D-3F96-424D-D2C5-31A8CC6A3BBD}"/>
          </ac:picMkLst>
        </pc:picChg>
        <pc:picChg chg="add mod ord">
          <ac:chgData name="Bruna Costa Leite" userId="63be2cea-1826-41b4-96b8-77c37bff977b" providerId="ADAL" clId="{664D986C-1BE0-4216-96AF-5B5CA3B8AF1F}" dt="2023-06-21T14:34:05.341" v="183" actId="14100"/>
          <ac:picMkLst>
            <pc:docMk/>
            <pc:sldMasterMk cId="3208125308" sldId="2147483775"/>
            <ac:picMk id="12" creationId="{569B7033-9390-A4CF-E615-C5BBA5208008}"/>
          </ac:picMkLst>
        </pc:picChg>
        <pc:sldLayoutChg chg="new del replId">
          <pc:chgData name="Bruna Costa Leite" userId="63be2cea-1826-41b4-96b8-77c37bff977b" providerId="ADAL" clId="{664D986C-1BE0-4216-96AF-5B5CA3B8AF1F}" dt="2023-06-21T14:25:48.609" v="156" actId="2696"/>
          <pc:sldLayoutMkLst>
            <pc:docMk/>
            <pc:sldMasterMk cId="3208125308" sldId="2147483775"/>
            <pc:sldLayoutMk cId="4109116191" sldId="2147483776"/>
          </pc:sldLayoutMkLst>
        </pc:sldLayoutChg>
        <pc:sldLayoutChg chg="new del replId">
          <pc:chgData name="Bruna Costa Leite" userId="63be2cea-1826-41b4-96b8-77c37bff977b" providerId="ADAL" clId="{664D986C-1BE0-4216-96AF-5B5CA3B8AF1F}" dt="2023-06-21T14:25:48.638" v="157" actId="2696"/>
          <pc:sldLayoutMkLst>
            <pc:docMk/>
            <pc:sldMasterMk cId="3208125308" sldId="2147483775"/>
            <pc:sldLayoutMk cId="82757949" sldId="2147483777"/>
          </pc:sldLayoutMkLst>
        </pc:sldLayoutChg>
        <pc:sldLayoutChg chg="new del replId">
          <pc:chgData name="Bruna Costa Leite" userId="63be2cea-1826-41b4-96b8-77c37bff977b" providerId="ADAL" clId="{664D986C-1BE0-4216-96AF-5B5CA3B8AF1F}" dt="2023-06-21T14:25:48.658" v="158" actId="2696"/>
          <pc:sldLayoutMkLst>
            <pc:docMk/>
            <pc:sldMasterMk cId="3208125308" sldId="2147483775"/>
            <pc:sldLayoutMk cId="3130071718" sldId="2147483778"/>
          </pc:sldLayoutMkLst>
        </pc:sldLayoutChg>
        <pc:sldLayoutChg chg="new del replId">
          <pc:chgData name="Bruna Costa Leite" userId="63be2cea-1826-41b4-96b8-77c37bff977b" providerId="ADAL" clId="{664D986C-1BE0-4216-96AF-5B5CA3B8AF1F}" dt="2023-06-21T14:25:48.678" v="159" actId="2696"/>
          <pc:sldLayoutMkLst>
            <pc:docMk/>
            <pc:sldMasterMk cId="3208125308" sldId="2147483775"/>
            <pc:sldLayoutMk cId="3471589234" sldId="2147483779"/>
          </pc:sldLayoutMkLst>
        </pc:sldLayoutChg>
        <pc:sldLayoutChg chg="new del replId">
          <pc:chgData name="Bruna Costa Leite" userId="63be2cea-1826-41b4-96b8-77c37bff977b" providerId="ADAL" clId="{664D986C-1BE0-4216-96AF-5B5CA3B8AF1F}" dt="2023-06-21T14:25:48.698" v="160" actId="2696"/>
          <pc:sldLayoutMkLst>
            <pc:docMk/>
            <pc:sldMasterMk cId="3208125308" sldId="2147483775"/>
            <pc:sldLayoutMk cId="154362527" sldId="2147483780"/>
          </pc:sldLayoutMkLst>
        </pc:sldLayoutChg>
        <pc:sldLayoutChg chg="new del replId">
          <pc:chgData name="Bruna Costa Leite" userId="63be2cea-1826-41b4-96b8-77c37bff977b" providerId="ADAL" clId="{664D986C-1BE0-4216-96AF-5B5CA3B8AF1F}" dt="2023-06-21T14:25:48.698" v="161" actId="2696"/>
          <pc:sldLayoutMkLst>
            <pc:docMk/>
            <pc:sldMasterMk cId="3208125308" sldId="2147483775"/>
            <pc:sldLayoutMk cId="1190349425" sldId="2147483781"/>
          </pc:sldLayoutMkLst>
        </pc:sldLayoutChg>
        <pc:sldLayoutChg chg="new del replId">
          <pc:chgData name="Bruna Costa Leite" userId="63be2cea-1826-41b4-96b8-77c37bff977b" providerId="ADAL" clId="{664D986C-1BE0-4216-96AF-5B5CA3B8AF1F}" dt="2023-06-21T14:25:48.708" v="162" actId="2696"/>
          <pc:sldLayoutMkLst>
            <pc:docMk/>
            <pc:sldMasterMk cId="3208125308" sldId="2147483775"/>
            <pc:sldLayoutMk cId="2498550142" sldId="2147483782"/>
          </pc:sldLayoutMkLst>
        </pc:sldLayoutChg>
        <pc:sldLayoutChg chg="new del replId">
          <pc:chgData name="Bruna Costa Leite" userId="63be2cea-1826-41b4-96b8-77c37bff977b" providerId="ADAL" clId="{664D986C-1BE0-4216-96AF-5B5CA3B8AF1F}" dt="2023-06-21T14:25:48.723" v="163" actId="2696"/>
          <pc:sldLayoutMkLst>
            <pc:docMk/>
            <pc:sldMasterMk cId="3208125308" sldId="2147483775"/>
            <pc:sldLayoutMk cId="2994932794" sldId="2147483783"/>
          </pc:sldLayoutMkLst>
        </pc:sldLayoutChg>
        <pc:sldLayoutChg chg="new del replId">
          <pc:chgData name="Bruna Costa Leite" userId="63be2cea-1826-41b4-96b8-77c37bff977b" providerId="ADAL" clId="{664D986C-1BE0-4216-96AF-5B5CA3B8AF1F}" dt="2023-06-21T14:25:48.732" v="164" actId="2696"/>
          <pc:sldLayoutMkLst>
            <pc:docMk/>
            <pc:sldMasterMk cId="3208125308" sldId="2147483775"/>
            <pc:sldLayoutMk cId="815127973" sldId="2147483784"/>
          </pc:sldLayoutMkLst>
        </pc:sldLayoutChg>
        <pc:sldLayoutChg chg="new del replId">
          <pc:chgData name="Bruna Costa Leite" userId="63be2cea-1826-41b4-96b8-77c37bff977b" providerId="ADAL" clId="{664D986C-1BE0-4216-96AF-5B5CA3B8AF1F}" dt="2023-06-21T14:25:48.743" v="165" actId="2696"/>
          <pc:sldLayoutMkLst>
            <pc:docMk/>
            <pc:sldMasterMk cId="3208125308" sldId="2147483775"/>
            <pc:sldLayoutMk cId="639354926" sldId="2147483785"/>
          </pc:sldLayoutMkLst>
        </pc:sldLayoutChg>
        <pc:sldLayoutChg chg="delSp mod">
          <pc:chgData name="Bruna Costa Leite" userId="63be2cea-1826-41b4-96b8-77c37bff977b" providerId="ADAL" clId="{664D986C-1BE0-4216-96AF-5B5CA3B8AF1F}" dt="2023-06-27T18:24:15.319" v="919" actId="478"/>
          <pc:sldLayoutMkLst>
            <pc:docMk/>
            <pc:sldMasterMk cId="3208125308" sldId="2147483775"/>
            <pc:sldLayoutMk cId="2086664830" sldId="2147483786"/>
          </pc:sldLayoutMkLst>
          <pc:spChg chg="del">
            <ac:chgData name="Bruna Costa Leite" userId="63be2cea-1826-41b4-96b8-77c37bff977b" providerId="ADAL" clId="{664D986C-1BE0-4216-96AF-5B5CA3B8AF1F}" dt="2023-06-27T18:24:13.769" v="918" actId="478"/>
            <ac:spMkLst>
              <pc:docMk/>
              <pc:sldMasterMk cId="3208125308" sldId="2147483775"/>
              <pc:sldLayoutMk cId="2086664830" sldId="2147483786"/>
              <ac:spMk id="2" creationId="{E98B478E-EB7D-1499-C54C-AA8749AEE762}"/>
            </ac:spMkLst>
          </pc:spChg>
          <pc:spChg chg="del">
            <ac:chgData name="Bruna Costa Leite" userId="63be2cea-1826-41b4-96b8-77c37bff977b" providerId="ADAL" clId="{664D986C-1BE0-4216-96AF-5B5CA3B8AF1F}" dt="2023-06-27T18:24:15.319" v="919" actId="478"/>
            <ac:spMkLst>
              <pc:docMk/>
              <pc:sldMasterMk cId="3208125308" sldId="2147483775"/>
              <pc:sldLayoutMk cId="2086664830" sldId="2147483786"/>
              <ac:spMk id="3" creationId="{B2771759-4B37-2966-05E0-F47BC300CDFC}"/>
            </ac:spMkLst>
          </pc:spChg>
        </pc:sldLayoutChg>
        <pc:sldLayoutChg chg="new del replId">
          <pc:chgData name="Bruna Costa Leite" userId="63be2cea-1826-41b4-96b8-77c37bff977b" providerId="ADAL" clId="{664D986C-1BE0-4216-96AF-5B5CA3B8AF1F}" dt="2023-06-21T14:25:48.758" v="166" actId="2696"/>
          <pc:sldLayoutMkLst>
            <pc:docMk/>
            <pc:sldMasterMk cId="3208125308" sldId="2147483775"/>
            <pc:sldLayoutMk cId="4214528695" sldId="2147483786"/>
          </pc:sldLayoutMkLst>
        </pc:sldLayoutChg>
      </pc:sldMasterChg>
      <pc:sldMasterChg chg="addSp delSp modSp add mod setBg modSldLayout">
        <pc:chgData name="Bruna Costa Leite" userId="63be2cea-1826-41b4-96b8-77c37bff977b" providerId="ADAL" clId="{664D986C-1BE0-4216-96AF-5B5CA3B8AF1F}" dt="2023-06-27T18:24:10.246" v="917" actId="478"/>
        <pc:sldMasterMkLst>
          <pc:docMk/>
          <pc:sldMasterMk cId="750276370" sldId="2147483776"/>
        </pc:sldMasterMkLst>
        <pc:spChg chg="add mod">
          <ac:chgData name="Bruna Costa Leite" userId="63be2cea-1826-41b4-96b8-77c37bff977b" providerId="ADAL" clId="{664D986C-1BE0-4216-96AF-5B5CA3B8AF1F}" dt="2023-06-21T14:34:53.517" v="188"/>
          <ac:spMkLst>
            <pc:docMk/>
            <pc:sldMasterMk cId="750276370" sldId="2147483776"/>
            <ac:spMk id="2" creationId="{A82B6152-07C3-83C2-4B13-40C5D69CF12E}"/>
          </ac:spMkLst>
        </pc:spChg>
        <pc:spChg chg="mod">
          <ac:chgData name="Bruna Costa Leite" userId="63be2cea-1826-41b4-96b8-77c37bff977b" providerId="ADAL" clId="{664D986C-1BE0-4216-96AF-5B5CA3B8AF1F}" dt="2023-06-21T14:34:59.994" v="189" actId="207"/>
          <ac:spMkLst>
            <pc:docMk/>
            <pc:sldMasterMk cId="750276370" sldId="2147483776"/>
            <ac:spMk id="8" creationId="{7658BD6A-3C47-E2DD-7F13-1C5134D6DDED}"/>
          </ac:spMkLst>
        </pc:spChg>
        <pc:spChg chg="del">
          <ac:chgData name="Bruna Costa Leite" userId="63be2cea-1826-41b4-96b8-77c37bff977b" providerId="ADAL" clId="{664D986C-1BE0-4216-96AF-5B5CA3B8AF1F}" dt="2023-06-21T14:34:46.360" v="187" actId="478"/>
          <ac:spMkLst>
            <pc:docMk/>
            <pc:sldMasterMk cId="750276370" sldId="2147483776"/>
            <ac:spMk id="10" creationId="{51B4C630-61AD-EB7B-0F1D-6A934F7D47B0}"/>
          </ac:spMkLst>
        </pc:spChg>
        <pc:picChg chg="add mod">
          <ac:chgData name="Bruna Costa Leite" userId="63be2cea-1826-41b4-96b8-77c37bff977b" providerId="ADAL" clId="{664D986C-1BE0-4216-96AF-5B5CA3B8AF1F}" dt="2023-06-21T14:34:53.517" v="188"/>
          <ac:picMkLst>
            <pc:docMk/>
            <pc:sldMasterMk cId="750276370" sldId="2147483776"/>
            <ac:picMk id="3" creationId="{AFE6AD39-3027-332E-A7F1-A0304D283B69}"/>
          </ac:picMkLst>
        </pc:picChg>
        <pc:picChg chg="add mod ord">
          <ac:chgData name="Bruna Costa Leite" userId="63be2cea-1826-41b4-96b8-77c37bff977b" providerId="ADAL" clId="{664D986C-1BE0-4216-96AF-5B5CA3B8AF1F}" dt="2023-06-21T14:35:21.308" v="197" actId="167"/>
          <ac:picMkLst>
            <pc:docMk/>
            <pc:sldMasterMk cId="750276370" sldId="2147483776"/>
            <ac:picMk id="5" creationId="{71944510-3251-976E-0C09-0F72B1F6EE89}"/>
          </ac:picMkLst>
        </pc:picChg>
        <pc:picChg chg="del">
          <ac:chgData name="Bruna Costa Leite" userId="63be2cea-1826-41b4-96b8-77c37bff977b" providerId="ADAL" clId="{664D986C-1BE0-4216-96AF-5B5CA3B8AF1F}" dt="2023-06-21T14:34:44.392" v="186" actId="478"/>
          <ac:picMkLst>
            <pc:docMk/>
            <pc:sldMasterMk cId="750276370" sldId="2147483776"/>
            <ac:picMk id="9" creationId="{1ED0681D-3F96-424D-D2C5-31A8CC6A3BBD}"/>
          </ac:picMkLst>
        </pc:picChg>
        <pc:picChg chg="del">
          <ac:chgData name="Bruna Costa Leite" userId="63be2cea-1826-41b4-96b8-77c37bff977b" providerId="ADAL" clId="{664D986C-1BE0-4216-96AF-5B5CA3B8AF1F}" dt="2023-06-21T14:35:23.459" v="198" actId="478"/>
          <ac:picMkLst>
            <pc:docMk/>
            <pc:sldMasterMk cId="750276370" sldId="2147483776"/>
            <ac:picMk id="12" creationId="{569B7033-9390-A4CF-E615-C5BBA5208008}"/>
          </ac:picMkLst>
        </pc:picChg>
        <pc:sldLayoutChg chg="delSp mod">
          <pc:chgData name="Bruna Costa Leite" userId="63be2cea-1826-41b4-96b8-77c37bff977b" providerId="ADAL" clId="{664D986C-1BE0-4216-96AF-5B5CA3B8AF1F}" dt="2023-06-27T18:24:10.246" v="917" actId="478"/>
          <pc:sldLayoutMkLst>
            <pc:docMk/>
            <pc:sldMasterMk cId="750276370" sldId="2147483776"/>
            <pc:sldLayoutMk cId="2821265835" sldId="2147483785"/>
          </pc:sldLayoutMkLst>
          <pc:spChg chg="del">
            <ac:chgData name="Bruna Costa Leite" userId="63be2cea-1826-41b4-96b8-77c37bff977b" providerId="ADAL" clId="{664D986C-1BE0-4216-96AF-5B5CA3B8AF1F}" dt="2023-06-27T18:24:08.232" v="916" actId="478"/>
            <ac:spMkLst>
              <pc:docMk/>
              <pc:sldMasterMk cId="750276370" sldId="2147483776"/>
              <pc:sldLayoutMk cId="2821265835" sldId="2147483785"/>
              <ac:spMk id="2" creationId="{ECFD213B-97E2-401D-3773-239E8D42BCDC}"/>
            </ac:spMkLst>
          </pc:spChg>
          <pc:spChg chg="del">
            <ac:chgData name="Bruna Costa Leite" userId="63be2cea-1826-41b4-96b8-77c37bff977b" providerId="ADAL" clId="{664D986C-1BE0-4216-96AF-5B5CA3B8AF1F}" dt="2023-06-27T18:24:10.246" v="917" actId="478"/>
            <ac:spMkLst>
              <pc:docMk/>
              <pc:sldMasterMk cId="750276370" sldId="2147483776"/>
              <pc:sldLayoutMk cId="2821265835" sldId="2147483785"/>
              <ac:spMk id="3" creationId="{968864D1-F0E9-523D-4B3C-856BB0F4E433}"/>
            </ac:spMkLst>
          </pc:spChg>
        </pc:sldLayoutChg>
      </pc:sldMasterChg>
    </pc:docChg>
  </pc:docChgLst>
  <pc:docChgLst>
    <pc:chgData name="Robert Marley Ferreira Xavier" userId="S::robert.xavier.pb@compasso.com.br::613b3317-0db3-44dc-b243-f4c891273690" providerId="AD" clId="Web-{C458A55F-D52F-4253-9C1E-F8B73F941C97}"/>
    <pc:docChg chg="sldOrd">
      <pc:chgData name="Robert Marley Ferreira Xavier" userId="S::robert.xavier.pb@compasso.com.br::613b3317-0db3-44dc-b243-f4c891273690" providerId="AD" clId="Web-{C458A55F-D52F-4253-9C1E-F8B73F941C97}" dt="2023-08-14T13:10:45.292" v="1"/>
      <pc:docMkLst>
        <pc:docMk/>
      </pc:docMkLst>
      <pc:sldChg chg="ord">
        <pc:chgData name="Robert Marley Ferreira Xavier" userId="S::robert.xavier.pb@compasso.com.br::613b3317-0db3-44dc-b243-f4c891273690" providerId="AD" clId="Web-{C458A55F-D52F-4253-9C1E-F8B73F941C97}" dt="2023-08-14T13:10:45.292" v="1"/>
        <pc:sldMkLst>
          <pc:docMk/>
          <pc:sldMk cId="3872154046" sldId="259"/>
        </pc:sldMkLst>
      </pc:sldChg>
    </pc:docChg>
  </pc:docChgLst>
  <pc:docChgLst>
    <pc:chgData name="Livia Macieira Sorio" userId="e58a4a94-6daa-417b-b6f3-da2563086586" providerId="ADAL" clId="{6B6D06AB-FD16-47F8-A90B-479B9B397CE1}"/>
    <pc:docChg chg="undo custSel modSld">
      <pc:chgData name="Livia Macieira Sorio" userId="e58a4a94-6daa-417b-b6f3-da2563086586" providerId="ADAL" clId="{6B6D06AB-FD16-47F8-A90B-479B9B397CE1}" dt="2023-06-29T13:10:24.571" v="75" actId="5793"/>
      <pc:docMkLst>
        <pc:docMk/>
      </pc:docMkLst>
      <pc:sldChg chg="modSp mod">
        <pc:chgData name="Livia Macieira Sorio" userId="e58a4a94-6daa-417b-b6f3-da2563086586" providerId="ADAL" clId="{6B6D06AB-FD16-47F8-A90B-479B9B397CE1}" dt="2023-06-29T13:10:24.571" v="75" actId="5793"/>
        <pc:sldMkLst>
          <pc:docMk/>
          <pc:sldMk cId="1125203860" sldId="258"/>
        </pc:sldMkLst>
        <pc:spChg chg="mod">
          <ac:chgData name="Livia Macieira Sorio" userId="e58a4a94-6daa-417b-b6f3-da2563086586" providerId="ADAL" clId="{6B6D06AB-FD16-47F8-A90B-479B9B397CE1}" dt="2023-06-29T13:10:24.571" v="75" actId="5793"/>
          <ac:spMkLst>
            <pc:docMk/>
            <pc:sldMk cId="1125203860" sldId="258"/>
            <ac:spMk id="2" creationId="{C445876A-C736-BF18-C3B3-279EBAF58261}"/>
          </ac:spMkLst>
        </pc:spChg>
        <pc:spChg chg="mod">
          <ac:chgData name="Livia Macieira Sorio" userId="e58a4a94-6daa-417b-b6f3-da2563086586" providerId="ADAL" clId="{6B6D06AB-FD16-47F8-A90B-479B9B397CE1}" dt="2023-06-28T17:05:40.447" v="64" actId="20577"/>
          <ac:spMkLst>
            <pc:docMk/>
            <pc:sldMk cId="1125203860" sldId="258"/>
            <ac:spMk id="3" creationId="{F2107F95-B08F-2A01-8524-520B41F8B903}"/>
          </ac:spMkLst>
        </pc:spChg>
      </pc:sldChg>
    </pc:docChg>
  </pc:docChgLst>
  <pc:docChgLst>
    <pc:chgData name="Marina Fornielles Lemos" userId="S::marina.lemos@compasso.com.br::f9e1c741-8ff6-4667-a987-bb5a037c2135" providerId="AD" clId="Web-{4FEEF166-DA02-E3F7-6E2A-A484B359543B}"/>
    <pc:docChg chg="addSld delSld">
      <pc:chgData name="Marina Fornielles Lemos" userId="S::marina.lemos@compasso.com.br::f9e1c741-8ff6-4667-a987-bb5a037c2135" providerId="AD" clId="Web-{4FEEF166-DA02-E3F7-6E2A-A484B359543B}" dt="2023-06-21T17:01:53.689" v="12"/>
      <pc:docMkLst>
        <pc:docMk/>
      </pc:docMkLst>
      <pc:sldChg chg="del">
        <pc:chgData name="Marina Fornielles Lemos" userId="S::marina.lemos@compasso.com.br::f9e1c741-8ff6-4667-a987-bb5a037c2135" providerId="AD" clId="Web-{4FEEF166-DA02-E3F7-6E2A-A484B359543B}" dt="2023-06-21T17:01:38.720" v="6"/>
        <pc:sldMkLst>
          <pc:docMk/>
          <pc:sldMk cId="603369053" sldId="258"/>
        </pc:sldMkLst>
      </pc:sldChg>
      <pc:sldChg chg="new">
        <pc:chgData name="Marina Fornielles Lemos" userId="S::marina.lemos@compasso.com.br::f9e1c741-8ff6-4667-a987-bb5a037c2135" providerId="AD" clId="Web-{4FEEF166-DA02-E3F7-6E2A-A484B359543B}" dt="2023-06-21T17:01:15.328" v="0"/>
        <pc:sldMkLst>
          <pc:docMk/>
          <pc:sldMk cId="1801274469" sldId="260"/>
        </pc:sldMkLst>
      </pc:sldChg>
      <pc:sldChg chg="new">
        <pc:chgData name="Marina Fornielles Lemos" userId="S::marina.lemos@compasso.com.br::f9e1c741-8ff6-4667-a987-bb5a037c2135" providerId="AD" clId="Web-{4FEEF166-DA02-E3F7-6E2A-A484B359543B}" dt="2023-06-21T17:01:53.689" v="12"/>
        <pc:sldMkLst>
          <pc:docMk/>
          <pc:sldMk cId="486476145" sldId="261"/>
        </pc:sldMkLst>
      </pc:sldChg>
      <pc:sldChg chg="new del">
        <pc:chgData name="Marina Fornielles Lemos" userId="S::marina.lemos@compasso.com.br::f9e1c741-8ff6-4667-a987-bb5a037c2135" providerId="AD" clId="Web-{4FEEF166-DA02-E3F7-6E2A-A484B359543B}" dt="2023-06-21T17:01:46.642" v="9"/>
        <pc:sldMkLst>
          <pc:docMk/>
          <pc:sldMk cId="2167366794" sldId="261"/>
        </pc:sldMkLst>
      </pc:sldChg>
      <pc:sldChg chg="new del">
        <pc:chgData name="Marina Fornielles Lemos" userId="S::marina.lemos@compasso.com.br::f9e1c741-8ff6-4667-a987-bb5a037c2135" providerId="AD" clId="Web-{4FEEF166-DA02-E3F7-6E2A-A484B359543B}" dt="2023-06-21T17:01:51.251" v="11"/>
        <pc:sldMkLst>
          <pc:docMk/>
          <pc:sldMk cId="4007716683" sldId="261"/>
        </pc:sldMkLst>
      </pc:sldChg>
      <pc:sldChg chg="new del">
        <pc:chgData name="Marina Fornielles Lemos" userId="S::marina.lemos@compasso.com.br::f9e1c741-8ff6-4667-a987-bb5a037c2135" providerId="AD" clId="Web-{4FEEF166-DA02-E3F7-6E2A-A484B359543B}" dt="2023-06-21T17:01:40.282" v="7"/>
        <pc:sldMkLst>
          <pc:docMk/>
          <pc:sldMk cId="4034245045" sldId="261"/>
        </pc:sldMkLst>
      </pc:sldChg>
      <pc:sldChg chg="new del">
        <pc:chgData name="Marina Fornielles Lemos" userId="S::marina.lemos@compasso.com.br::f9e1c741-8ff6-4667-a987-bb5a037c2135" providerId="AD" clId="Web-{4FEEF166-DA02-E3F7-6E2A-A484B359543B}" dt="2023-06-21T17:01:36.719" v="4"/>
        <pc:sldMkLst>
          <pc:docMk/>
          <pc:sldMk cId="613316531" sldId="262"/>
        </pc:sldMkLst>
      </pc:sldChg>
      <pc:sldChg chg="new del">
        <pc:chgData name="Marina Fornielles Lemos" userId="S::marina.lemos@compasso.com.br::f9e1c741-8ff6-4667-a987-bb5a037c2135" providerId="AD" clId="Web-{4FEEF166-DA02-E3F7-6E2A-A484B359543B}" dt="2023-06-21T17:01:37.345" v="5"/>
        <pc:sldMkLst>
          <pc:docMk/>
          <pc:sldMk cId="1614880656" sldId="263"/>
        </pc:sldMkLst>
      </pc:sldChg>
    </pc:docChg>
  </pc:docChgLst>
  <pc:docChgLst>
    <pc:chgData name="Claudio Gabriel Kosooski" userId="S::claudio.kosooski.pb@compasso.com.br::0b764307-6e3e-47af-832c-c6ff3334c687" providerId="AD" clId="Web-{59CFC6D0-C1FF-21A5-8C4F-6C9A99244FCD}"/>
    <pc:docChg chg="addSld modSld">
      <pc:chgData name="Claudio Gabriel Kosooski" userId="S::claudio.kosooski.pb@compasso.com.br::0b764307-6e3e-47af-832c-c6ff3334c687" providerId="AD" clId="Web-{59CFC6D0-C1FF-21A5-8C4F-6C9A99244FCD}" dt="2023-08-23T20:59:55.057" v="2"/>
      <pc:docMkLst>
        <pc:docMk/>
      </pc:docMkLst>
      <pc:sldChg chg="addSp new">
        <pc:chgData name="Claudio Gabriel Kosooski" userId="S::claudio.kosooski.pb@compasso.com.br::0b764307-6e3e-47af-832c-c6ff3334c687" providerId="AD" clId="Web-{59CFC6D0-C1FF-21A5-8C4F-6C9A99244FCD}" dt="2023-08-23T20:59:55.057" v="2"/>
        <pc:sldMkLst>
          <pc:docMk/>
          <pc:sldMk cId="3001029270" sldId="263"/>
        </pc:sldMkLst>
        <pc:spChg chg="add">
          <ac:chgData name="Claudio Gabriel Kosooski" userId="S::claudio.kosooski.pb@compasso.com.br::0b764307-6e3e-47af-832c-c6ff3334c687" providerId="AD" clId="Web-{59CFC6D0-C1FF-21A5-8C4F-6C9A99244FCD}" dt="2023-08-23T20:59:55.057" v="2"/>
          <ac:spMkLst>
            <pc:docMk/>
            <pc:sldMk cId="3001029270" sldId="263"/>
            <ac:spMk id="3" creationId="{58EE67CC-2C56-E934-510B-586B74C2DB63}"/>
          </ac:spMkLst>
        </pc:spChg>
      </pc:sldChg>
      <pc:sldChg chg="new">
        <pc:chgData name="Claudio Gabriel Kosooski" userId="S::claudio.kosooski.pb@compasso.com.br::0b764307-6e3e-47af-832c-c6ff3334c687" providerId="AD" clId="Web-{59CFC6D0-C1FF-21A5-8C4F-6C9A99244FCD}" dt="2023-08-23T20:59:25.682" v="1"/>
        <pc:sldMkLst>
          <pc:docMk/>
          <pc:sldMk cId="4147476679" sldId="264"/>
        </pc:sldMkLst>
      </pc:sldChg>
    </pc:docChg>
  </pc:docChgLst>
  <pc:docChgLst>
    <pc:chgData name="Marina Fornielles Lemos" userId="S::marina.lemos@compasso.com.br::f9e1c741-8ff6-4667-a987-bb5a037c2135" providerId="AD" clId="Web-{68E94AC4-1AA9-2101-AD6B-CD78E6B21825}"/>
    <pc:docChg chg="addSld delSld">
      <pc:chgData name="Marina Fornielles Lemos" userId="S::marina.lemos@compasso.com.br::f9e1c741-8ff6-4667-a987-bb5a037c2135" providerId="AD" clId="Web-{68E94AC4-1AA9-2101-AD6B-CD78E6B21825}" dt="2023-06-21T17:03:31.929" v="15"/>
      <pc:docMkLst>
        <pc:docMk/>
      </pc:docMkLst>
      <pc:sldChg chg="new del">
        <pc:chgData name="Marina Fornielles Lemos" userId="S::marina.lemos@compasso.com.br::f9e1c741-8ff6-4667-a987-bb5a037c2135" providerId="AD" clId="Web-{68E94AC4-1AA9-2101-AD6B-CD78E6B21825}" dt="2023-06-21T17:03:30.366" v="13"/>
        <pc:sldMkLst>
          <pc:docMk/>
          <pc:sldMk cId="53623227" sldId="262"/>
        </pc:sldMkLst>
      </pc:sldChg>
      <pc:sldChg chg="new del">
        <pc:chgData name="Marina Fornielles Lemos" userId="S::marina.lemos@compasso.com.br::f9e1c741-8ff6-4667-a987-bb5a037c2135" providerId="AD" clId="Web-{68E94AC4-1AA9-2101-AD6B-CD78E6B21825}" dt="2023-06-21T17:03:31.132" v="14"/>
        <pc:sldMkLst>
          <pc:docMk/>
          <pc:sldMk cId="969127014" sldId="263"/>
        </pc:sldMkLst>
      </pc:sldChg>
      <pc:sldChg chg="new del">
        <pc:chgData name="Marina Fornielles Lemos" userId="S::marina.lemos@compasso.com.br::f9e1c741-8ff6-4667-a987-bb5a037c2135" providerId="AD" clId="Web-{68E94AC4-1AA9-2101-AD6B-CD78E6B21825}" dt="2023-06-21T17:03:29.741" v="12"/>
        <pc:sldMkLst>
          <pc:docMk/>
          <pc:sldMk cId="3813763657" sldId="264"/>
        </pc:sldMkLst>
      </pc:sldChg>
      <pc:sldChg chg="new del">
        <pc:chgData name="Marina Fornielles Lemos" userId="S::marina.lemos@compasso.com.br::f9e1c741-8ff6-4667-a987-bb5a037c2135" providerId="AD" clId="Web-{68E94AC4-1AA9-2101-AD6B-CD78E6B21825}" dt="2023-06-21T17:03:31.929" v="15"/>
        <pc:sldMkLst>
          <pc:docMk/>
          <pc:sldMk cId="4118742045" sldId="265"/>
        </pc:sldMkLst>
      </pc:sldChg>
      <pc:sldChg chg="new del">
        <pc:chgData name="Marina Fornielles Lemos" userId="S::marina.lemos@compasso.com.br::f9e1c741-8ff6-4667-a987-bb5a037c2135" providerId="AD" clId="Web-{68E94AC4-1AA9-2101-AD6B-CD78E6B21825}" dt="2023-06-21T17:03:29.179" v="11"/>
        <pc:sldMkLst>
          <pc:docMk/>
          <pc:sldMk cId="1389104999" sldId="266"/>
        </pc:sldMkLst>
      </pc:sldChg>
      <pc:sldChg chg="new del">
        <pc:chgData name="Marina Fornielles Lemos" userId="S::marina.lemos@compasso.com.br::f9e1c741-8ff6-4667-a987-bb5a037c2135" providerId="AD" clId="Web-{68E94AC4-1AA9-2101-AD6B-CD78E6B21825}" dt="2023-06-21T17:03:27.913" v="10"/>
        <pc:sldMkLst>
          <pc:docMk/>
          <pc:sldMk cId="757424716" sldId="267"/>
        </pc:sldMkLst>
      </pc:sldChg>
      <pc:sldChg chg="new del">
        <pc:chgData name="Marina Fornielles Lemos" userId="S::marina.lemos@compasso.com.br::f9e1c741-8ff6-4667-a987-bb5a037c2135" providerId="AD" clId="Web-{68E94AC4-1AA9-2101-AD6B-CD78E6B21825}" dt="2023-06-21T17:03:26.382" v="9"/>
        <pc:sldMkLst>
          <pc:docMk/>
          <pc:sldMk cId="2494019650" sldId="268"/>
        </pc:sldMkLst>
      </pc:sldChg>
      <pc:sldChg chg="new del">
        <pc:chgData name="Marina Fornielles Lemos" userId="S::marina.lemos@compasso.com.br::f9e1c741-8ff6-4667-a987-bb5a037c2135" providerId="AD" clId="Web-{68E94AC4-1AA9-2101-AD6B-CD78E6B21825}" dt="2023-06-21T17:03:24.398" v="8"/>
        <pc:sldMkLst>
          <pc:docMk/>
          <pc:sldMk cId="2643214101" sldId="269"/>
        </pc:sldMkLst>
      </pc:sldChg>
    </pc:docChg>
  </pc:docChgLst>
  <pc:docChgLst>
    <pc:chgData name="Nicolas Sarturi Magri" userId="S::nicolas.magri.pb@compasso.com.br::222606cf-1b92-48b5-a624-a6d128941169" providerId="AD" clId="Web-{6CCE7E31-9735-E900-51CB-7778B5F6E48C}"/>
    <pc:docChg chg="modSld">
      <pc:chgData name="Nicolas Sarturi Magri" userId="S::nicolas.magri.pb@compasso.com.br::222606cf-1b92-48b5-a624-a6d128941169" providerId="AD" clId="Web-{6CCE7E31-9735-E900-51CB-7778B5F6E48C}" dt="2023-09-18T16:16:33.903" v="2" actId="1076"/>
      <pc:docMkLst>
        <pc:docMk/>
      </pc:docMkLst>
      <pc:sldChg chg="modSp">
        <pc:chgData name="Nicolas Sarturi Magri" userId="S::nicolas.magri.pb@compasso.com.br::222606cf-1b92-48b5-a624-a6d128941169" providerId="AD" clId="Web-{6CCE7E31-9735-E900-51CB-7778B5F6E48C}" dt="2023-09-18T16:16:33.903" v="2" actId="1076"/>
        <pc:sldMkLst>
          <pc:docMk/>
          <pc:sldMk cId="1845793443" sldId="256"/>
        </pc:sldMkLst>
        <pc:picChg chg="mod">
          <ac:chgData name="Nicolas Sarturi Magri" userId="S::nicolas.magri.pb@compasso.com.br::222606cf-1b92-48b5-a624-a6d128941169" providerId="AD" clId="Web-{6CCE7E31-9735-E900-51CB-7778B5F6E48C}" dt="2023-09-18T16:16:33.903" v="2" actId="1076"/>
          <ac:picMkLst>
            <pc:docMk/>
            <pc:sldMk cId="1845793443" sldId="256"/>
            <ac:picMk id="8" creationId="{4A959CF2-19D7-98DB-ED13-2E52C08C55D3}"/>
          </ac:picMkLst>
        </pc:picChg>
      </pc:sldChg>
    </pc:docChg>
  </pc:docChgLst>
  <pc:docChgLst>
    <pc:chgData name="Bruna Costa Leite" userId="S::bruna.leite@compasso.com.br::63be2cea-1826-41b4-96b8-77c37bff977b" providerId="AD" clId="Web-{754863B6-3ED2-43CC-EAAF-5EEDF0F59E7D}"/>
    <pc:docChg chg="delSld">
      <pc:chgData name="Bruna Costa Leite" userId="S::bruna.leite@compasso.com.br::63be2cea-1826-41b4-96b8-77c37bff977b" providerId="AD" clId="Web-{754863B6-3ED2-43CC-EAAF-5EEDF0F59E7D}" dt="2023-06-21T16:31:29.977" v="0"/>
      <pc:docMkLst>
        <pc:docMk/>
      </pc:docMkLst>
      <pc:sldChg chg="del">
        <pc:chgData name="Bruna Costa Leite" userId="S::bruna.leite@compasso.com.br::63be2cea-1826-41b4-96b8-77c37bff977b" providerId="AD" clId="Web-{754863B6-3ED2-43CC-EAAF-5EEDF0F59E7D}" dt="2023-06-21T16:31:29.977" v="0"/>
        <pc:sldMkLst>
          <pc:docMk/>
          <pc:sldMk cId="3219536064" sldId="260"/>
        </pc:sldMkLst>
      </pc:sldChg>
    </pc:docChg>
  </pc:docChgLst>
  <pc:docChgLst>
    <pc:chgData name="Gabriel Moreira de Souza" userId="S::gabriel.moreira.pb@compasso.com.br::fa575bc1-cbeb-4cc2-91c5-030bf5244462" providerId="AD" clId="Web-{8FC7F3D4-5CFD-4CC2-BB67-64ECC7B4EC54}"/>
    <pc:docChg chg="modSld">
      <pc:chgData name="Gabriel Moreira de Souza" userId="S::gabriel.moreira.pb@compasso.com.br::fa575bc1-cbeb-4cc2-91c5-030bf5244462" providerId="AD" clId="Web-{8FC7F3D4-5CFD-4CC2-BB67-64ECC7B4EC54}" dt="2023-08-24T19:55:33.465" v="0" actId="1076"/>
      <pc:docMkLst>
        <pc:docMk/>
      </pc:docMkLst>
      <pc:sldChg chg="modSp">
        <pc:chgData name="Gabriel Moreira de Souza" userId="S::gabriel.moreira.pb@compasso.com.br::fa575bc1-cbeb-4cc2-91c5-030bf5244462" providerId="AD" clId="Web-{8FC7F3D4-5CFD-4CC2-BB67-64ECC7B4EC54}" dt="2023-08-24T19:55:33.465" v="0" actId="1076"/>
        <pc:sldMkLst>
          <pc:docMk/>
          <pc:sldMk cId="1845793443" sldId="256"/>
        </pc:sldMkLst>
        <pc:picChg chg="mod">
          <ac:chgData name="Gabriel Moreira de Souza" userId="S::gabriel.moreira.pb@compasso.com.br::fa575bc1-cbeb-4cc2-91c5-030bf5244462" providerId="AD" clId="Web-{8FC7F3D4-5CFD-4CC2-BB67-64ECC7B4EC54}" dt="2023-08-24T19:55:33.465" v="0" actId="1076"/>
          <ac:picMkLst>
            <pc:docMk/>
            <pc:sldMk cId="1845793443" sldId="256"/>
            <ac:picMk id="8" creationId="{4A959CF2-19D7-98DB-ED13-2E52C08C55D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0760EEBC-E57D-4BFB-B02E-613A90F754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C09F119-968A-4EE5-BB86-A993094E1F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C1321-6E07-41B9-9DE2-E22307CA0BFD}" type="datetimeFigureOut">
              <a:rPr lang="pt-BR" smtClean="0"/>
              <a:t>07/02/2024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015704F-A082-4DAE-99CC-3FFEA0DF78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367161F-6806-45D2-A35A-51F121CC17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B30974-EF73-4717-B6D9-5E483445A5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6045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3E8E28-936E-483E-9C43-61ED8DC00EC0}" type="datetimeFigureOut">
              <a:rPr lang="pt-BR" smtClean="0"/>
              <a:t>07/02/2024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76EC9E-7C59-4279-816F-29CCF9FF82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9649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6EC9E-7C59-4279-816F-29CCF9FF827E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6869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76EC9E-7C59-4279-816F-29CCF9FF827E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665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5C133F96-172C-131C-BC2F-D1DB3FC57E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78256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pic>
        <p:nvPicPr>
          <p:cNvPr id="4" name="Imagem 3" descr="Mulher com óculos de grau&#10;&#10;Descrição gerada automaticamente">
            <a:extLst>
              <a:ext uri="{FF2B5EF4-FFF2-40B4-BE49-F238E27FC236}">
                <a16:creationId xmlns:a16="http://schemas.microsoft.com/office/drawing/2014/main" id="{A8F256F6-938C-E20D-5FE1-7AFFA9FFD7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3" r="22544"/>
          <a:stretch/>
        </p:blipFill>
        <p:spPr>
          <a:xfrm>
            <a:off x="5990492" y="0"/>
            <a:ext cx="6201508" cy="6858000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5B6C9A28-745E-0E0B-2C82-EE137EC396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476" y="6296300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361348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E9E9156F-0523-4C77-E1B7-15E21DAC1F0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763131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6C535E18-4C90-8DAD-7FA6-6F09D52F91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6634"/>
          <a:stretch/>
        </p:blipFill>
        <p:spPr>
          <a:xfrm rot="16200000">
            <a:off x="9708522" y="2133258"/>
            <a:ext cx="2608257" cy="2358700"/>
          </a:xfrm>
          <a:prstGeom prst="rect">
            <a:avLst/>
          </a:prstGeom>
        </p:spPr>
      </p:pic>
      <p:pic>
        <p:nvPicPr>
          <p:cNvPr id="6" name="Imagem 5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9A7CA2B9-2AD3-1C08-E2BA-F61304BE8F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24299" b="22479"/>
          <a:stretch/>
        </p:blipFill>
        <p:spPr>
          <a:xfrm>
            <a:off x="9523593" y="3871363"/>
            <a:ext cx="2685795" cy="2986637"/>
          </a:xfrm>
          <a:prstGeom prst="rect">
            <a:avLst/>
          </a:prstGeom>
        </p:spPr>
      </p:pic>
      <p:pic>
        <p:nvPicPr>
          <p:cNvPr id="7" name="Imagem 6" descr="Desenho preto e branco&#10;&#10;Descrição gerada automaticamente com confiança média">
            <a:extLst>
              <a:ext uri="{FF2B5EF4-FFF2-40B4-BE49-F238E27FC236}">
                <a16:creationId xmlns:a16="http://schemas.microsoft.com/office/drawing/2014/main" id="{F7EA1EFA-919D-C103-075B-976CB3B04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16571"/>
          <a:stretch/>
        </p:blipFill>
        <p:spPr>
          <a:xfrm>
            <a:off x="8490679" y="6162983"/>
            <a:ext cx="767971" cy="695017"/>
          </a:xfrm>
          <a:prstGeom prst="rect">
            <a:avLst/>
          </a:prstGeom>
        </p:spPr>
      </p:pic>
      <p:pic>
        <p:nvPicPr>
          <p:cNvPr id="9" name="Imagem 8" descr="Diagrama, Forma, Círculo&#10;&#10;Descrição gerada automaticamente">
            <a:extLst>
              <a:ext uri="{FF2B5EF4-FFF2-40B4-BE49-F238E27FC236}">
                <a16:creationId xmlns:a16="http://schemas.microsoft.com/office/drawing/2014/main" id="{9966EC7C-B739-F95E-C016-D7C67D175A5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998334" y="715625"/>
            <a:ext cx="1077725" cy="1170313"/>
          </a:xfrm>
          <a:prstGeom prst="rect">
            <a:avLst/>
          </a:prstGeom>
        </p:spPr>
      </p:pic>
      <p:pic>
        <p:nvPicPr>
          <p:cNvPr id="10" name="Imagem 9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ADC0352D-AB63-D446-265C-90A9EB2538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5220953">
            <a:off x="10920772" y="1703593"/>
            <a:ext cx="445789" cy="484088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FCAEF9E3-50B8-0430-3710-4C9897C879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9393" y="6395178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646628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63;p35">
            <a:extLst>
              <a:ext uri="{FF2B5EF4-FFF2-40B4-BE49-F238E27FC236}">
                <a16:creationId xmlns:a16="http://schemas.microsoft.com/office/drawing/2014/main" id="{22CE45E2-51CB-2494-9F2A-D88252B01A5A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5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D42A30DF-5C36-0E08-322D-8F30C6F142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098F2909-08C6-D80E-FA70-135CE27AD6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3918024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30C9E8E3-755C-09CE-DD6B-5B4C7E190B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107183">
            <a:off x="7874095" y="1892260"/>
            <a:ext cx="2800255" cy="2800255"/>
          </a:xfrm>
          <a:prstGeom prst="rect">
            <a:avLst/>
          </a:prstGeom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C38A88C2-D1CF-A6C2-A34F-7F2E5FB1B2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605035D0-6AEA-9991-5E79-2CBCADA705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648553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4">
            <a:extLst>
              <a:ext uri="{FF2B5EF4-FFF2-40B4-BE49-F238E27FC236}">
                <a16:creationId xmlns:a16="http://schemas.microsoft.com/office/drawing/2014/main" id="{A55D20BA-98D3-4168-9FA7-FB1B844A26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6" name="Espaço Reservado para Texto 14">
            <a:extLst>
              <a:ext uri="{FF2B5EF4-FFF2-40B4-BE49-F238E27FC236}">
                <a16:creationId xmlns:a16="http://schemas.microsoft.com/office/drawing/2014/main" id="{B86B9951-0E6C-43DA-9BC6-17C27A30D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1B0B428-F6E6-AC1F-A85B-CA5780BE41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99396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AFFA8071-7C62-86C7-BD6D-C371DEF62D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9743153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6000" b="1" kern="1200" dirty="0">
                <a:solidFill>
                  <a:schemeClr val="tx1"/>
                </a:solidFill>
                <a:latin typeface="Mulish Black" pitchFamily="2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E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7C04972E-F873-E22A-FC4E-64D9DC8D3D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5142193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811126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83D4D370-0986-2D24-A198-458F5B676A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9410481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1999" y="1587349"/>
            <a:ext cx="8494295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734767549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1" y="2368479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0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9" y="3306303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6" y="4240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4" y="4240477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717A6C8A-8FF3-F815-7955-2900B68DC6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390128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47C32E7-7FAF-8F3C-0517-8326ED4F1B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61820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:a16="http://schemas.microsoft.com/office/drawing/2014/main" id="{145AF247-F18E-C91A-59EA-0E25CA344A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1365" r="1705"/>
          <a:stretch/>
        </p:blipFill>
        <p:spPr>
          <a:xfrm>
            <a:off x="9144000" y="0"/>
            <a:ext cx="3048000" cy="6858000"/>
          </a:xfrm>
          <a:prstGeom prst="rect">
            <a:avLst/>
          </a:prstGeom>
        </p:spPr>
      </p:pic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02375FA8-00EB-A1C9-4737-0BFC4DCA8F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5821" y="6422424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2124009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Homem sentado em frente a computador&#10;&#10;Descrição gerada automaticamente">
            <a:extLst>
              <a:ext uri="{FF2B5EF4-FFF2-40B4-BE49-F238E27FC236}">
                <a16:creationId xmlns:a16="http://schemas.microsoft.com/office/drawing/2014/main" id="{FAC8A245-7FF0-8556-4A0F-566B97B8FC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9" r="23572"/>
          <a:stretch/>
        </p:blipFill>
        <p:spPr>
          <a:xfrm>
            <a:off x="6488723" y="0"/>
            <a:ext cx="5703277" cy="6858000"/>
          </a:xfrm>
          <a:prstGeom prst="rect">
            <a:avLst/>
          </a:prstGeom>
        </p:spPr>
      </p:pic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3FD1BC7A-9EAD-8FDC-D0A3-45FBAEB0F7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310" y="6453954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11341268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3728753B-6332-F540-B3EE-4E546CB54D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4572626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63;p35">
            <a:extLst>
              <a:ext uri="{FF2B5EF4-FFF2-40B4-BE49-F238E27FC236}">
                <a16:creationId xmlns:a16="http://schemas.microsoft.com/office/drawing/2014/main" id="{0AD52BEE-782D-6801-F30F-5E0C25EC7F20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5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Texto 8">
            <a:extLst>
              <a:ext uri="{FF2B5EF4-FFF2-40B4-BE49-F238E27FC236}">
                <a16:creationId xmlns:a16="http://schemas.microsoft.com/office/drawing/2014/main" id="{E4E3945F-1197-4D2C-5E9A-69A7E3856E0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C13F0E79-5353-82CD-56B7-CE158CBC52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393949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56192817-05D3-4967-309F-00EFCE861D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0B3E561C-5042-4A60-8116-D53A367074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6291417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E56C2845-08B6-4FE2-87C0-F034D983B5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B8F4A75B-24BD-484F-97FC-7C60FF89F3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F4C080A4-D35D-5F65-99B5-90FDE23EE5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203459"/>
            <a:ext cx="4402582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tx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ABB9FFF0-F13A-CAEA-EF4D-41CF71A84F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rgbClr val="000000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4387797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12658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6664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16;p31">
            <a:extLst>
              <a:ext uri="{FF2B5EF4-FFF2-40B4-BE49-F238E27FC236}">
                <a16:creationId xmlns:a16="http://schemas.microsoft.com/office/drawing/2014/main" id="{AB9B5273-6151-67D4-7B5E-0840DED87678}"/>
              </a:ext>
            </a:extLst>
          </p:cNvPr>
          <p:cNvPicPr preferRelativeResize="0"/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52574" y="0"/>
            <a:ext cx="90868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76944" y="2646843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6C92BCC8-E6FB-6C63-814A-3A462D42850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773115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C794B7EC-CA1F-F14D-2DF6-62375579F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107183">
            <a:off x="7874095" y="1892260"/>
            <a:ext cx="2800255" cy="2800255"/>
          </a:xfrm>
          <a:prstGeom prst="rect">
            <a:avLst/>
          </a:prstGeom>
        </p:spPr>
      </p:pic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97DC65F6-FB3D-B186-CBFF-345F6D0B00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60949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14">
            <a:extLst>
              <a:ext uri="{FF2B5EF4-FFF2-40B4-BE49-F238E27FC236}">
                <a16:creationId xmlns:a16="http://schemas.microsoft.com/office/drawing/2014/main" id="{A55D20BA-98D3-4168-9FA7-FB1B844A267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6" name="Espaço Reservado para Texto 14">
            <a:extLst>
              <a:ext uri="{FF2B5EF4-FFF2-40B4-BE49-F238E27FC236}">
                <a16:creationId xmlns:a16="http://schemas.microsoft.com/office/drawing/2014/main" id="{B86B9951-0E6C-43DA-9BC6-17C27A30D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Duis </a:t>
            </a:r>
            <a:r>
              <a:rPr lang="en-US" err="1"/>
              <a:t>aute</a:t>
            </a:r>
            <a:r>
              <a:rPr lang="en-US"/>
              <a:t> </a:t>
            </a:r>
            <a:r>
              <a:rPr lang="en-US" err="1"/>
              <a:t>irure</a:t>
            </a:r>
            <a:r>
              <a:rPr lang="en-US"/>
              <a:t> dolor in </a:t>
            </a:r>
            <a:r>
              <a:rPr lang="en-US" err="1"/>
              <a:t>reprehenderit</a:t>
            </a:r>
            <a:r>
              <a:rPr lang="en-US"/>
              <a:t> in </a:t>
            </a:r>
            <a:r>
              <a:rPr lang="en-US" err="1"/>
              <a:t>voluptate</a:t>
            </a:r>
            <a:r>
              <a:rPr lang="en-US"/>
              <a:t> </a:t>
            </a:r>
            <a:r>
              <a:rPr lang="en-US" err="1"/>
              <a:t>velit</a:t>
            </a:r>
            <a:r>
              <a:rPr lang="en-US"/>
              <a:t> </a:t>
            </a:r>
            <a:r>
              <a:rPr lang="en-US" err="1"/>
              <a:t>esse</a:t>
            </a:r>
            <a:r>
              <a:rPr lang="en-US"/>
              <a:t> </a:t>
            </a:r>
            <a:r>
              <a:rPr lang="en-US" err="1"/>
              <a:t>cillum</a:t>
            </a:r>
            <a:r>
              <a:rPr lang="en-US"/>
              <a:t> dolore </a:t>
            </a:r>
            <a:r>
              <a:rPr lang="en-US" err="1"/>
              <a:t>eu</a:t>
            </a:r>
            <a:r>
              <a:rPr lang="en-US"/>
              <a:t> </a:t>
            </a:r>
            <a:r>
              <a:rPr lang="en-US" err="1"/>
              <a:t>fugiat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 </a:t>
            </a:r>
            <a:r>
              <a:rPr lang="en-US" err="1"/>
              <a:t>pariatur</a:t>
            </a:r>
            <a:r>
              <a:rPr lang="en-US"/>
              <a:t>. </a:t>
            </a:r>
            <a:r>
              <a:rPr lang="en-US" err="1"/>
              <a:t>Excepteur</a:t>
            </a:r>
            <a:r>
              <a:rPr lang="en-US"/>
              <a:t> </a:t>
            </a:r>
            <a:r>
              <a:rPr lang="en-US" err="1"/>
              <a:t>sint</a:t>
            </a:r>
            <a:r>
              <a:rPr lang="en-US"/>
              <a:t> </a:t>
            </a:r>
            <a:r>
              <a:rPr lang="en-US" err="1"/>
              <a:t>occaecat</a:t>
            </a:r>
            <a:r>
              <a:rPr lang="en-US"/>
              <a:t> </a:t>
            </a:r>
            <a:r>
              <a:rPr lang="en-US" err="1"/>
              <a:t>cupidatat</a:t>
            </a:r>
            <a:r>
              <a:rPr lang="en-US"/>
              <a:t> non </a:t>
            </a:r>
            <a:r>
              <a:rPr lang="en-US" err="1"/>
              <a:t>proident</a:t>
            </a:r>
            <a:r>
              <a:rPr lang="en-US"/>
              <a:t>, sunt in culpa qui </a:t>
            </a:r>
            <a:r>
              <a:rPr lang="en-US" err="1"/>
              <a:t>officia</a:t>
            </a:r>
            <a:r>
              <a:rPr lang="en-US"/>
              <a:t> </a:t>
            </a:r>
            <a:r>
              <a:rPr lang="en-US" err="1"/>
              <a:t>deserunt</a:t>
            </a:r>
            <a:r>
              <a:rPr lang="en-US"/>
              <a:t> </a:t>
            </a:r>
            <a:r>
              <a:rPr lang="en-US" err="1"/>
              <a:t>mollit</a:t>
            </a:r>
            <a:r>
              <a:rPr lang="en-US"/>
              <a:t> </a:t>
            </a:r>
            <a:r>
              <a:rPr lang="en-US" err="1"/>
              <a:t>anim</a:t>
            </a:r>
            <a:r>
              <a:rPr lang="en-US"/>
              <a:t> id </a:t>
            </a:r>
            <a:r>
              <a:rPr lang="en-US" err="1"/>
              <a:t>est</a:t>
            </a:r>
            <a:r>
              <a:rPr lang="en-US"/>
              <a:t> </a:t>
            </a:r>
            <a:r>
              <a:rPr lang="en-US" err="1"/>
              <a:t>laborum</a:t>
            </a:r>
            <a:r>
              <a:rPr lang="en-US"/>
              <a:t>."</a:t>
            </a:r>
            <a:endParaRPr lang="en-BR" sz="3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/>
          </a:p>
        </p:txBody>
      </p:sp>
      <p:sp>
        <p:nvSpPr>
          <p:cNvPr id="2" name="Espaço Reservado para Texto 8">
            <a:extLst>
              <a:ext uri="{FF2B5EF4-FFF2-40B4-BE49-F238E27FC236}">
                <a16:creationId xmlns:a16="http://schemas.microsoft.com/office/drawing/2014/main" id="{C1B0B428-F6E6-AC1F-A85B-CA5780BE41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99396"/>
            <a:ext cx="3829563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</a:t>
            </a:r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C51C6DF3-7D87-E3CC-909B-0C0AAF87A5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94354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6000" b="1" kern="1200" dirty="0">
                <a:solidFill>
                  <a:schemeClr val="bg1"/>
                </a:solidFill>
                <a:latin typeface="Mulish Black" pitchFamily="2" charset="0"/>
                <a:ea typeface="+mn-ea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E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Ut </a:t>
            </a:r>
            <a:r>
              <a:rPr lang="en-US" err="1"/>
              <a:t>enim</a:t>
            </a:r>
            <a:r>
              <a:rPr lang="en-US"/>
              <a:t> ad minim </a:t>
            </a:r>
            <a:r>
              <a:rPr lang="en-US" err="1"/>
              <a:t>veniam</a:t>
            </a:r>
            <a:r>
              <a:rPr lang="en-US"/>
              <a:t>,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nostrud</a:t>
            </a:r>
            <a:r>
              <a:rPr lang="en-US"/>
              <a:t> exercitation </a:t>
            </a:r>
            <a:r>
              <a:rPr lang="en-US" err="1"/>
              <a:t>ullamco</a:t>
            </a:r>
            <a:r>
              <a:rPr lang="en-US"/>
              <a:t> </a:t>
            </a:r>
            <a:r>
              <a:rPr lang="en-US" err="1"/>
              <a:t>laboris</a:t>
            </a:r>
            <a:r>
              <a:rPr lang="en-US"/>
              <a:t> nisi </a:t>
            </a:r>
            <a:r>
              <a:rPr lang="en-US" err="1"/>
              <a:t>ut</a:t>
            </a:r>
            <a:r>
              <a:rPr lang="en-US"/>
              <a:t> </a:t>
            </a:r>
            <a:r>
              <a:rPr lang="en-US" err="1"/>
              <a:t>aliquip</a:t>
            </a:r>
            <a:r>
              <a:rPr lang="en-US"/>
              <a:t> ex </a:t>
            </a:r>
            <a:r>
              <a:rPr lang="en-US" err="1"/>
              <a:t>ea</a:t>
            </a:r>
            <a:r>
              <a:rPr lang="en-US"/>
              <a:t> </a:t>
            </a:r>
            <a:r>
              <a:rPr lang="en-US" err="1"/>
              <a:t>commodo</a:t>
            </a:r>
            <a:r>
              <a:rPr lang="en-US"/>
              <a:t> </a:t>
            </a:r>
            <a:r>
              <a:rPr lang="en-US" err="1"/>
              <a:t>consequat</a:t>
            </a:r>
            <a:r>
              <a:rPr lang="en-US"/>
              <a:t>. </a:t>
            </a:r>
          </a:p>
          <a:p>
            <a:pPr lvl="0"/>
            <a:endParaRPr lang="pt-BR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94C76D6F-8717-CD2C-C97A-05517417E75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3746357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E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.</a:t>
            </a:r>
            <a:endParaRPr lang="pt-BR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811126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F12205A0-138D-4C93-289B-422492AB4D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2362554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1999" y="1587349"/>
            <a:ext cx="8494295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702409260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1" y="2368479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rgbClr val="FFC000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</a:t>
            </a:r>
            <a:endParaRPr lang="pt-BR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9" y="3306303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6" y="4240478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4" y="4240477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rgbClr val="FFC000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Lorem ipsum</a:t>
            </a:r>
            <a:endParaRPr lang="pt-BR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00398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1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  <a:endParaRPr lang="pt-BR"/>
          </a:p>
        </p:txBody>
      </p:sp>
      <p:sp>
        <p:nvSpPr>
          <p:cNvPr id="3" name="Espaço Reservado para Texto 8">
            <a:extLst>
              <a:ext uri="{FF2B5EF4-FFF2-40B4-BE49-F238E27FC236}">
                <a16:creationId xmlns:a16="http://schemas.microsoft.com/office/drawing/2014/main" id="{346F97E6-92BF-E613-1F18-D8C744CC28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4034230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err="1"/>
              <a:t>Lorem</a:t>
            </a:r>
            <a:r>
              <a:rPr lang="pt-BR"/>
              <a:t> ipsum </a:t>
            </a:r>
            <a:r>
              <a:rPr lang="pt-BR" err="1"/>
              <a:t>dolor</a:t>
            </a:r>
            <a:r>
              <a:rPr lang="pt-BR"/>
              <a:t> </a:t>
            </a:r>
            <a:r>
              <a:rPr lang="pt-BR" err="1"/>
              <a:t>sit</a:t>
            </a:r>
            <a:r>
              <a:rPr lang="pt-BR"/>
              <a:t> </a:t>
            </a:r>
            <a:r>
              <a:rPr lang="pt-BR" err="1"/>
              <a:t>amet</a:t>
            </a:r>
            <a:r>
              <a:rPr lang="pt-BR"/>
              <a:t>, </a:t>
            </a:r>
            <a:r>
              <a:rPr lang="pt-BR" err="1"/>
              <a:t>consectetur</a:t>
            </a:r>
            <a:r>
              <a:rPr lang="pt-BR"/>
              <a:t> </a:t>
            </a:r>
            <a:r>
              <a:rPr lang="pt-BR" err="1"/>
              <a:t>adipiscing</a:t>
            </a:r>
            <a:r>
              <a:rPr lang="pt-BR"/>
              <a:t> </a:t>
            </a:r>
            <a:r>
              <a:rPr lang="pt-BR" err="1"/>
              <a:t>elit</a:t>
            </a:r>
            <a:r>
              <a:rPr lang="pt-BR"/>
              <a:t>, </a:t>
            </a:r>
            <a:r>
              <a:rPr lang="pt-BR" err="1"/>
              <a:t>sed</a:t>
            </a:r>
            <a:r>
              <a:rPr lang="pt-BR"/>
              <a:t> do </a:t>
            </a:r>
            <a:r>
              <a:rPr lang="pt-BR" err="1"/>
              <a:t>eiusmod</a:t>
            </a:r>
            <a:r>
              <a:rPr lang="pt-BR"/>
              <a:t> </a:t>
            </a:r>
            <a:r>
              <a:rPr lang="pt-BR" err="1"/>
              <a:t>tempor</a:t>
            </a:r>
            <a:r>
              <a:rPr lang="pt-BR"/>
              <a:t> </a:t>
            </a:r>
            <a:r>
              <a:rPr lang="pt-BR" err="1"/>
              <a:t>incididunt</a:t>
            </a:r>
            <a:r>
              <a:rPr lang="pt-BR"/>
              <a:t> ut labore et </a:t>
            </a:r>
            <a:r>
              <a:rPr lang="pt-BR" err="1"/>
              <a:t>dolore</a:t>
            </a:r>
            <a:r>
              <a:rPr lang="pt-BR"/>
              <a:t> magna </a:t>
            </a:r>
            <a:r>
              <a:rPr lang="pt-BR" err="1"/>
              <a:t>aliqua</a:t>
            </a:r>
            <a:r>
              <a:rPr lang="pt-BR"/>
              <a:t>. Ut </a:t>
            </a:r>
            <a:r>
              <a:rPr lang="pt-BR" err="1"/>
              <a:t>enim</a:t>
            </a:r>
            <a:r>
              <a:rPr lang="pt-BR"/>
              <a:t> ad </a:t>
            </a:r>
            <a:r>
              <a:rPr lang="pt-BR" err="1"/>
              <a:t>minim</a:t>
            </a:r>
            <a:r>
              <a:rPr lang="pt-BR"/>
              <a:t> </a:t>
            </a:r>
            <a:r>
              <a:rPr lang="pt-BR" err="1"/>
              <a:t>veniam</a:t>
            </a:r>
            <a:r>
              <a:rPr lang="pt-BR"/>
              <a:t>, quis </a:t>
            </a:r>
            <a:r>
              <a:rPr lang="pt-BR" err="1"/>
              <a:t>nostrud</a:t>
            </a:r>
            <a:r>
              <a:rPr lang="pt-BR"/>
              <a:t> </a:t>
            </a:r>
            <a:r>
              <a:rPr lang="pt-BR" err="1"/>
              <a:t>exercitation</a:t>
            </a:r>
            <a:r>
              <a:rPr lang="pt-BR"/>
              <a:t> </a:t>
            </a:r>
            <a:r>
              <a:rPr lang="pt-BR" err="1"/>
              <a:t>ullamco</a:t>
            </a:r>
            <a:r>
              <a:rPr lang="pt-BR"/>
              <a:t> </a:t>
            </a:r>
            <a:r>
              <a:rPr lang="pt-BR" err="1"/>
              <a:t>laboris</a:t>
            </a:r>
            <a:r>
              <a:rPr lang="pt-BR"/>
              <a:t> </a:t>
            </a:r>
            <a:r>
              <a:rPr lang="pt-BR" err="1"/>
              <a:t>nisi</a:t>
            </a:r>
            <a:r>
              <a:rPr lang="pt-BR"/>
              <a:t> ut </a:t>
            </a:r>
            <a:r>
              <a:rPr lang="pt-BR" err="1"/>
              <a:t>aliquip</a:t>
            </a:r>
            <a:r>
              <a:rPr lang="pt-BR"/>
              <a:t> </a:t>
            </a:r>
            <a:r>
              <a:rPr lang="pt-BR" err="1"/>
              <a:t>ex</a:t>
            </a:r>
            <a:r>
              <a:rPr lang="pt-BR"/>
              <a:t> </a:t>
            </a:r>
            <a:r>
              <a:rPr lang="pt-BR" err="1"/>
              <a:t>ea</a:t>
            </a:r>
            <a:r>
              <a:rPr lang="pt-BR"/>
              <a:t> </a:t>
            </a:r>
            <a:r>
              <a:rPr lang="pt-BR" err="1"/>
              <a:t>commodo</a:t>
            </a:r>
            <a:r>
              <a:rPr lang="pt-BR"/>
              <a:t> </a:t>
            </a:r>
            <a:r>
              <a:rPr lang="pt-BR" err="1"/>
              <a:t>consequat</a:t>
            </a:r>
            <a:r>
              <a:rPr lang="pt-BR"/>
              <a:t>. </a:t>
            </a:r>
            <a:r>
              <a:rPr lang="pt-BR" err="1"/>
              <a:t>Duis</a:t>
            </a:r>
            <a:r>
              <a:rPr lang="pt-BR"/>
              <a:t> </a:t>
            </a:r>
            <a:r>
              <a:rPr lang="pt-BR" err="1"/>
              <a:t>aute</a:t>
            </a:r>
            <a:r>
              <a:rPr lang="pt-BR"/>
              <a:t> </a:t>
            </a:r>
            <a:r>
              <a:rPr lang="pt-BR" err="1"/>
              <a:t>irure</a:t>
            </a:r>
            <a:r>
              <a:rPr lang="pt-BR"/>
              <a:t> </a:t>
            </a:r>
            <a:r>
              <a:rPr lang="pt-BR" err="1"/>
              <a:t>dolor</a:t>
            </a:r>
            <a:r>
              <a:rPr lang="pt-BR"/>
              <a:t> in </a:t>
            </a:r>
            <a:r>
              <a:rPr lang="pt-BR" err="1"/>
              <a:t>reprehenderit</a:t>
            </a:r>
            <a:r>
              <a:rPr lang="pt-BR"/>
              <a:t> in </a:t>
            </a:r>
            <a:r>
              <a:rPr lang="pt-BR" err="1"/>
              <a:t>voluptate</a:t>
            </a:r>
            <a:r>
              <a:rPr lang="pt-BR"/>
              <a:t> </a:t>
            </a:r>
            <a:r>
              <a:rPr lang="pt-BR" err="1"/>
              <a:t>velit</a:t>
            </a:r>
            <a:r>
              <a:rPr lang="pt-BR"/>
              <a:t> esse </a:t>
            </a:r>
            <a:r>
              <a:rPr lang="pt-BR" err="1"/>
              <a:t>cillum</a:t>
            </a:r>
            <a:r>
              <a:rPr lang="pt-BR"/>
              <a:t> </a:t>
            </a:r>
            <a:r>
              <a:rPr lang="pt-BR" err="1"/>
              <a:t>dolore</a:t>
            </a:r>
            <a:r>
              <a:rPr lang="pt-BR"/>
              <a:t> eu </a:t>
            </a:r>
            <a:r>
              <a:rPr lang="pt-BR" err="1"/>
              <a:t>fugiat</a:t>
            </a:r>
            <a:r>
              <a:rPr lang="pt-BR"/>
              <a:t> </a:t>
            </a:r>
            <a:r>
              <a:rPr lang="pt-BR" err="1"/>
              <a:t>nulla</a:t>
            </a:r>
            <a:r>
              <a:rPr lang="pt-BR"/>
              <a:t> </a:t>
            </a:r>
            <a:r>
              <a:rPr lang="pt-BR" err="1"/>
              <a:t>pariatur</a:t>
            </a:r>
            <a:r>
              <a:rPr lang="pt-BR"/>
              <a:t>. </a:t>
            </a:r>
            <a:r>
              <a:rPr lang="pt-BR" err="1"/>
              <a:t>Excepteur</a:t>
            </a:r>
            <a:r>
              <a:rPr lang="pt-BR"/>
              <a:t> </a:t>
            </a:r>
            <a:r>
              <a:rPr lang="pt-BR" err="1"/>
              <a:t>sint</a:t>
            </a:r>
            <a:r>
              <a:rPr lang="pt-BR"/>
              <a:t> </a:t>
            </a:r>
            <a:r>
              <a:rPr lang="pt-BR" err="1"/>
              <a:t>occaecat</a:t>
            </a:r>
            <a:r>
              <a:rPr lang="pt-BR"/>
              <a:t> </a:t>
            </a:r>
            <a:r>
              <a:rPr lang="pt-BR" err="1"/>
              <a:t>cupidatat</a:t>
            </a:r>
            <a:r>
              <a:rPr lang="pt-BR"/>
              <a:t> non </a:t>
            </a:r>
            <a:r>
              <a:rPr lang="pt-BR" err="1"/>
              <a:t>proident</a:t>
            </a:r>
            <a:r>
              <a:rPr lang="pt-BR"/>
              <a:t>, sunt in culpa </a:t>
            </a:r>
            <a:r>
              <a:rPr lang="pt-BR" err="1"/>
              <a:t>qui</a:t>
            </a:r>
            <a:r>
              <a:rPr lang="pt-BR"/>
              <a:t> </a:t>
            </a:r>
            <a:r>
              <a:rPr lang="pt-BR" err="1"/>
              <a:t>officia</a:t>
            </a:r>
            <a:r>
              <a:rPr lang="pt-BR"/>
              <a:t> </a:t>
            </a:r>
            <a:r>
              <a:rPr lang="pt-BR" err="1"/>
              <a:t>deserunt</a:t>
            </a:r>
            <a:r>
              <a:rPr lang="pt-BR"/>
              <a:t> </a:t>
            </a:r>
            <a:r>
              <a:rPr lang="pt-BR" err="1"/>
              <a:t>mollit</a:t>
            </a:r>
            <a:r>
              <a:rPr lang="pt-BR"/>
              <a:t> </a:t>
            </a:r>
            <a:r>
              <a:rPr lang="pt-BR" err="1"/>
              <a:t>anim</a:t>
            </a:r>
            <a:r>
              <a:rPr lang="pt-BR"/>
              <a:t> id est </a:t>
            </a:r>
            <a:r>
              <a:rPr lang="pt-BR" err="1"/>
              <a:t>laborum</a:t>
            </a:r>
            <a:r>
              <a:rPr lang="pt-BR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0">
                <a:solidFill>
                  <a:schemeClr val="bg1"/>
                </a:solidFill>
                <a:latin typeface="Mulish Black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err="1"/>
              <a:t>Título</a:t>
            </a:r>
            <a:endParaRPr lang="pt-BR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Texto 8">
            <a:extLst>
              <a:ext uri="{FF2B5EF4-FFF2-40B4-BE49-F238E27FC236}">
                <a16:creationId xmlns:a16="http://schemas.microsoft.com/office/drawing/2014/main" id="{6EBCA2EF-0120-D3F8-8EE7-BE7A7EC60D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7076" y="6474975"/>
            <a:ext cx="1303283" cy="230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bg1"/>
                </a:solidFill>
                <a:latin typeface="Mulish regular" pitchFamily="2" charset="0"/>
              </a:defRPr>
            </a:lvl1pPr>
            <a:lvl2pPr>
              <a:defRPr sz="105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/>
              <a:t>&lt;Classificação&gt;</a:t>
            </a:r>
          </a:p>
        </p:txBody>
      </p:sp>
    </p:spTree>
    <p:extLst>
      <p:ext uri="{BB962C8B-B14F-4D97-AF65-F5344CB8AC3E}">
        <p14:creationId xmlns:p14="http://schemas.microsoft.com/office/powerpoint/2010/main" val="724412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9.tiff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.tif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.png"/><Relationship Id="rId4" Type="http://schemas.openxmlformats.org/officeDocument/2006/relationships/image" Target="../media/image20.sv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.png"/><Relationship Id="rId4" Type="http://schemas.openxmlformats.org/officeDocument/2006/relationships/image" Target="../media/image2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>
            <a:extLst>
              <a:ext uri="{FF2B5EF4-FFF2-40B4-BE49-F238E27FC236}">
                <a16:creationId xmlns:a16="http://schemas.microsoft.com/office/drawing/2014/main" id="{BF8BD95F-3B3F-4F63-8155-5DA44A0849CA}"/>
              </a:ext>
            </a:extLst>
          </p:cNvPr>
          <p:cNvSpPr/>
          <p:nvPr userDrawn="1"/>
        </p:nvSpPr>
        <p:spPr>
          <a:xfrm>
            <a:off x="0" y="-4890"/>
            <a:ext cx="12192000" cy="68628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3" name="Imagem 2" descr="Logotipo, nome da empresa&#10;&#10;Descrição gerada automaticamente">
            <a:extLst>
              <a:ext uri="{FF2B5EF4-FFF2-40B4-BE49-F238E27FC236}">
                <a16:creationId xmlns:a16="http://schemas.microsoft.com/office/drawing/2014/main" id="{46266353-AA33-4787-A06E-38BEEFE4805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73" y="228830"/>
            <a:ext cx="1170887" cy="401243"/>
          </a:xfrm>
          <a:prstGeom prst="rect">
            <a:avLst/>
          </a:prstGeom>
        </p:spPr>
      </p:pic>
      <p:pic>
        <p:nvPicPr>
          <p:cNvPr id="2" name="Google Shape;156;p25">
            <a:extLst>
              <a:ext uri="{FF2B5EF4-FFF2-40B4-BE49-F238E27FC236}">
                <a16:creationId xmlns:a16="http://schemas.microsoft.com/office/drawing/2014/main" id="{08F9FF25-37E2-FAE7-86B4-D6C9FA76DB03}"/>
              </a:ext>
            </a:extLst>
          </p:cNvPr>
          <p:cNvPicPr preferRelativeResize="0"/>
          <p:nvPr userDrawn="1"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58;p25">
            <a:extLst>
              <a:ext uri="{FF2B5EF4-FFF2-40B4-BE49-F238E27FC236}">
                <a16:creationId xmlns:a16="http://schemas.microsoft.com/office/drawing/2014/main" id="{B1F1C8B2-2BD9-12DB-3FE1-8271659C39CB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</p:spTree>
    <p:extLst>
      <p:ext uri="{BB962C8B-B14F-4D97-AF65-F5344CB8AC3E}">
        <p14:creationId xmlns:p14="http://schemas.microsoft.com/office/powerpoint/2010/main" val="8331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70" r:id="rId2"/>
    <p:sldLayoutId id="2147483769" r:id="rId3"/>
    <p:sldLayoutId id="2147483768" r:id="rId4"/>
    <p:sldLayoutId id="2147483677" r:id="rId5"/>
    <p:sldLayoutId id="2147483672" r:id="rId6"/>
    <p:sldLayoutId id="2147483673" r:id="rId7"/>
    <p:sldLayoutId id="2147483674" r:id="rId8"/>
    <p:sldLayoutId id="2147483675" r:id="rId9"/>
    <p:sldLayoutId id="214748377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6">
            <a:extLst>
              <a:ext uri="{FF2B5EF4-FFF2-40B4-BE49-F238E27FC236}">
                <a16:creationId xmlns:a16="http://schemas.microsoft.com/office/drawing/2014/main" id="{845616FF-8B24-4340-A592-793C6155925C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15722" y="362658"/>
            <a:ext cx="1037590" cy="147292"/>
          </a:xfrm>
          <a:prstGeom prst="rect">
            <a:avLst/>
          </a:prstGeom>
        </p:spPr>
      </p:pic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6ACA4C66-B2BE-8DC6-E47B-BBF4E84EA0BC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FD4C5E55-B2A2-139B-2F9E-4E72145C8121}"/>
              </a:ext>
            </a:extLst>
          </p:cNvPr>
          <p:cNvPicPr preferRelativeResize="0"/>
          <p:nvPr userDrawn="1"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7070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774" r:id="rId2"/>
    <p:sldLayoutId id="2147483773" r:id="rId3"/>
    <p:sldLayoutId id="2147483771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79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2FAF7C2B-4A98-407C-B213-57B08CF2241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1" y="0"/>
            <a:ext cx="12193471" cy="6858000"/>
          </a:xfrm>
          <a:prstGeom prst="rect">
            <a:avLst/>
          </a:prstGeom>
        </p:spPr>
      </p:pic>
      <p:pic>
        <p:nvPicPr>
          <p:cNvPr id="6" name="Picture 16">
            <a:extLst>
              <a:ext uri="{FF2B5EF4-FFF2-40B4-BE49-F238E27FC236}">
                <a16:creationId xmlns:a16="http://schemas.microsoft.com/office/drawing/2014/main" id="{3EB986C8-E978-8D03-5630-999B4F7104D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646" y="258970"/>
            <a:ext cx="1235610" cy="358867"/>
          </a:xfrm>
          <a:prstGeom prst="rect">
            <a:avLst/>
          </a:prstGeom>
        </p:spPr>
      </p:pic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6E9255A1-1B46-5491-53DF-0328E394891E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ED84C59E-A942-B8BE-E1EB-D1D412DDD372}"/>
              </a:ext>
            </a:extLst>
          </p:cNvPr>
          <p:cNvPicPr preferRelativeResize="0"/>
          <p:nvPr userDrawn="1"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7831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7" r:id="rId2"/>
    <p:sldLayoutId id="2147483662" r:id="rId3"/>
    <p:sldLayoutId id="2147483663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71944510-3251-976E-0C09-0F72B1F6EE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7194" y="2611828"/>
            <a:ext cx="4759963" cy="1631158"/>
          </a:xfrm>
          <a:prstGeom prst="rect">
            <a:avLst/>
          </a:prstGeom>
        </p:spPr>
      </p:pic>
      <p:sp>
        <p:nvSpPr>
          <p:cNvPr id="8" name="Google Shape;137;p23">
            <a:extLst>
              <a:ext uri="{FF2B5EF4-FFF2-40B4-BE49-F238E27FC236}">
                <a16:creationId xmlns:a16="http://schemas.microsoft.com/office/drawing/2014/main" id="{7658BD6A-3C47-E2DD-7F13-1C5134D6DDED}"/>
              </a:ext>
            </a:extLst>
          </p:cNvPr>
          <p:cNvSpPr txBox="1"/>
          <p:nvPr userDrawn="1"/>
        </p:nvSpPr>
        <p:spPr>
          <a:xfrm>
            <a:off x="3315933" y="3787439"/>
            <a:ext cx="556012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defRPr/>
            </a:pPr>
            <a:r>
              <a:rPr lang="en" sz="2667">
                <a:solidFill>
                  <a:schemeClr val="tx1"/>
                </a:solidFill>
                <a:latin typeface="Mulish ExtraLight" pitchFamily="2" charset="0"/>
                <a:ea typeface="Proxima Nova"/>
                <a:cs typeface="Proxima Nova"/>
                <a:sym typeface="Proxima Nova"/>
              </a:rPr>
              <a:t>AI-Assisted Software Engineering. </a:t>
            </a:r>
            <a:endParaRPr sz="2667">
              <a:solidFill>
                <a:schemeClr val="tx1"/>
              </a:solidFill>
              <a:latin typeface="Mulish ExtraLight" pitchFamily="2" charset="0"/>
            </a:endParaRPr>
          </a:p>
        </p:txBody>
      </p:sp>
      <p:sp>
        <p:nvSpPr>
          <p:cNvPr id="2" name="Google Shape;134;p23">
            <a:extLst>
              <a:ext uri="{FF2B5EF4-FFF2-40B4-BE49-F238E27FC236}">
                <a16:creationId xmlns:a16="http://schemas.microsoft.com/office/drawing/2014/main" id="{A82B6152-07C3-83C2-4B13-40C5D69CF12E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  <p:pic>
        <p:nvPicPr>
          <p:cNvPr id="3" name="Google Shape;136;p23">
            <a:extLst>
              <a:ext uri="{FF2B5EF4-FFF2-40B4-BE49-F238E27FC236}">
                <a16:creationId xmlns:a16="http://schemas.microsoft.com/office/drawing/2014/main" id="{AFE6AD39-3027-332E-A7F1-A0304D283B69}"/>
              </a:ext>
            </a:extLst>
          </p:cNvPr>
          <p:cNvPicPr preferRelativeResize="0"/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0276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áfico 11">
            <a:extLst>
              <a:ext uri="{FF2B5EF4-FFF2-40B4-BE49-F238E27FC236}">
                <a16:creationId xmlns:a16="http://schemas.microsoft.com/office/drawing/2014/main" id="{569B7033-9390-A4CF-E615-C5BBA52080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7194" y="2569273"/>
            <a:ext cx="4884144" cy="1673713"/>
          </a:xfrm>
          <a:prstGeom prst="rect">
            <a:avLst/>
          </a:prstGeom>
        </p:spPr>
      </p:pic>
      <p:sp>
        <p:nvSpPr>
          <p:cNvPr id="8" name="Google Shape;137;p23">
            <a:extLst>
              <a:ext uri="{FF2B5EF4-FFF2-40B4-BE49-F238E27FC236}">
                <a16:creationId xmlns:a16="http://schemas.microsoft.com/office/drawing/2014/main" id="{7658BD6A-3C47-E2DD-7F13-1C5134D6DDED}"/>
              </a:ext>
            </a:extLst>
          </p:cNvPr>
          <p:cNvSpPr txBox="1"/>
          <p:nvPr userDrawn="1"/>
        </p:nvSpPr>
        <p:spPr>
          <a:xfrm>
            <a:off x="3315933" y="3787439"/>
            <a:ext cx="5560120" cy="656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 defTabSz="1219170">
              <a:defRPr/>
            </a:pPr>
            <a:r>
              <a:rPr lang="en" sz="2667">
                <a:solidFill>
                  <a:schemeClr val="bg1"/>
                </a:solidFill>
                <a:latin typeface="Mulish ExtraLight" pitchFamily="2" charset="0"/>
                <a:ea typeface="Proxima Nova"/>
                <a:cs typeface="Proxima Nova"/>
                <a:sym typeface="Proxima Nova"/>
              </a:rPr>
              <a:t>AI-Assisted Software Engineering. </a:t>
            </a:r>
            <a:endParaRPr sz="2667">
              <a:solidFill>
                <a:schemeClr val="bg1"/>
              </a:solidFill>
              <a:latin typeface="Mulish ExtraLight" pitchFamily="2" charset="0"/>
            </a:endParaRPr>
          </a:p>
        </p:txBody>
      </p:sp>
      <p:pic>
        <p:nvPicPr>
          <p:cNvPr id="9" name="Google Shape;156;p25">
            <a:extLst>
              <a:ext uri="{FF2B5EF4-FFF2-40B4-BE49-F238E27FC236}">
                <a16:creationId xmlns:a16="http://schemas.microsoft.com/office/drawing/2014/main" id="{1ED0681D-3F96-424D-D2C5-31A8CC6A3BBD}"/>
              </a:ext>
            </a:extLst>
          </p:cNvPr>
          <p:cNvPicPr preferRelativeResize="0"/>
          <p:nvPr userDrawn="1"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16151" y="266917"/>
            <a:ext cx="365760" cy="3657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58;p25">
            <a:extLst>
              <a:ext uri="{FF2B5EF4-FFF2-40B4-BE49-F238E27FC236}">
                <a16:creationId xmlns:a16="http://schemas.microsoft.com/office/drawing/2014/main" id="{51B4C630-61AD-EB7B-0F1D-6A934F7D47B0}"/>
              </a:ext>
            </a:extLst>
          </p:cNvPr>
          <p:cNvSpPr/>
          <p:nvPr userDrawn="1"/>
        </p:nvSpPr>
        <p:spPr>
          <a:xfrm>
            <a:off x="11584700" y="6564100"/>
            <a:ext cx="365600" cy="58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533"/>
          </a:p>
        </p:txBody>
      </p:sp>
    </p:spTree>
    <p:extLst>
      <p:ext uri="{BB962C8B-B14F-4D97-AF65-F5344CB8AC3E}">
        <p14:creationId xmlns:p14="http://schemas.microsoft.com/office/powerpoint/2010/main" val="320812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Mulish?query=mulish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hyperlink" Target="https://compasso.sharepoint.com/sites/comunicacao/Documentos%20Compartilhados/Forms/AllItems.aspx?id=%2Fsites%2Fcomunicacao%2FDocumentos%20Compartilhados%2FBanco%20de%20Imagens&amp;viewid=20bbaf10%2D9e20%2D4d8f%2D83e1%2De18f9c26e3a0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1">
            <a:extLst>
              <a:ext uri="{FF2B5EF4-FFF2-40B4-BE49-F238E27FC236}">
                <a16:creationId xmlns:a16="http://schemas.microsoft.com/office/drawing/2014/main" id="{8319CEF9-ECBC-DCBF-A0EC-27148ECEE925}"/>
              </a:ext>
            </a:extLst>
          </p:cNvPr>
          <p:cNvSpPr txBox="1">
            <a:spLocks/>
          </p:cNvSpPr>
          <p:nvPr/>
        </p:nvSpPr>
        <p:spPr>
          <a:xfrm>
            <a:off x="572430" y="1048265"/>
            <a:ext cx="3419475" cy="6630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b="1">
                <a:solidFill>
                  <a:schemeClr val="bg1"/>
                </a:solidFill>
                <a:latin typeface="Mulish Bold" pitchFamily="2" charset="0"/>
              </a:rPr>
              <a:t>ORIENTAÇÕES</a:t>
            </a:r>
          </a:p>
        </p:txBody>
      </p:sp>
      <p:sp>
        <p:nvSpPr>
          <p:cNvPr id="6" name="Espaço Reservado para Texto 3">
            <a:extLst>
              <a:ext uri="{FF2B5EF4-FFF2-40B4-BE49-F238E27FC236}">
                <a16:creationId xmlns:a16="http://schemas.microsoft.com/office/drawing/2014/main" id="{905A9BDF-6EF9-CDE6-CDFA-0D3490067158}"/>
              </a:ext>
            </a:extLst>
          </p:cNvPr>
          <p:cNvSpPr txBox="1">
            <a:spLocks/>
          </p:cNvSpPr>
          <p:nvPr/>
        </p:nvSpPr>
        <p:spPr>
          <a:xfrm>
            <a:off x="572430" y="1934979"/>
            <a:ext cx="5867400" cy="41147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600" dirty="0">
                <a:solidFill>
                  <a:schemeClr val="bg1"/>
                </a:solidFill>
                <a:latin typeface="Mulish" pitchFamily="2" charset="0"/>
              </a:rPr>
              <a:t>Utilizar o rótulo de classificação da informação: </a:t>
            </a:r>
            <a:r>
              <a:rPr lang="pt-BR" sz="1600" dirty="0">
                <a:solidFill>
                  <a:schemeClr val="bg1"/>
                </a:solidFill>
                <a:latin typeface="Mulish ExtraBold" pitchFamily="2" charset="0"/>
              </a:rPr>
              <a:t>pública, interna, restrita ou confidencial</a:t>
            </a:r>
          </a:p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600" dirty="0">
                <a:solidFill>
                  <a:schemeClr val="bg1"/>
                </a:solidFill>
                <a:latin typeface="Mulish" pitchFamily="2" charset="0"/>
              </a:rPr>
              <a:t>Respeitar as margens superior, inferior e laterais</a:t>
            </a:r>
          </a:p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600" dirty="0">
                <a:solidFill>
                  <a:schemeClr val="bg1"/>
                </a:solidFill>
                <a:latin typeface="Mulish" pitchFamily="2" charset="0"/>
              </a:rPr>
              <a:t>Utilizar </a:t>
            </a:r>
            <a:r>
              <a:rPr lang="pt-BR" sz="1600" u="sng" dirty="0">
                <a:solidFill>
                  <a:schemeClr val="bg1"/>
                </a:solidFill>
                <a:latin typeface="Mulish" pitchFamily="2" charset="0"/>
              </a:rPr>
              <a:t>somente</a:t>
            </a:r>
            <a:r>
              <a:rPr lang="pt-BR" sz="1600" dirty="0">
                <a:solidFill>
                  <a:schemeClr val="bg1"/>
                </a:solidFill>
                <a:latin typeface="Mulish" pitchFamily="2" charset="0"/>
              </a:rPr>
              <a:t> fonte (</a:t>
            </a:r>
            <a:r>
              <a:rPr lang="pt-BR" sz="1600" dirty="0" err="1">
                <a:solidFill>
                  <a:schemeClr val="bg1"/>
                </a:solidFill>
                <a:latin typeface="Mulish" pitchFamily="2" charset="0"/>
              </a:rPr>
              <a:t>Mulish</a:t>
            </a:r>
            <a:r>
              <a:rPr lang="pt-BR" sz="1600" dirty="0">
                <a:solidFill>
                  <a:schemeClr val="bg1"/>
                </a:solidFill>
                <a:latin typeface="Mulish" pitchFamily="2" charset="0"/>
              </a:rPr>
              <a:t>). </a:t>
            </a:r>
            <a:r>
              <a:rPr lang="pt-BR" sz="1600" dirty="0">
                <a:solidFill>
                  <a:srgbClr val="E8C12E"/>
                </a:solidFill>
                <a:latin typeface="Mulish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Clique aqui </a:t>
            </a:r>
            <a:br>
              <a:rPr lang="pt-BR" sz="1600" dirty="0">
                <a:solidFill>
                  <a:schemeClr val="bg1"/>
                </a:solidFill>
                <a:latin typeface="Mulish" pitchFamily="2" charset="0"/>
              </a:rPr>
            </a:br>
            <a:r>
              <a:rPr lang="pt-BR" sz="1600" dirty="0">
                <a:solidFill>
                  <a:schemeClr val="bg1"/>
                </a:solidFill>
                <a:latin typeface="Mulish" pitchFamily="2" charset="0"/>
              </a:rPr>
              <a:t>para baixá-la.</a:t>
            </a:r>
          </a:p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600" dirty="0">
                <a:solidFill>
                  <a:schemeClr val="bg1"/>
                </a:solidFill>
                <a:latin typeface="Mulish" pitchFamily="2" charset="0"/>
              </a:rPr>
              <a:t>Tamanhos de fonte:</a:t>
            </a:r>
          </a:p>
          <a:p>
            <a:pPr>
              <a:lnSpc>
                <a:spcPct val="100000"/>
              </a:lnSpc>
              <a:buClr>
                <a:srgbClr val="FFCE00"/>
              </a:buClr>
            </a:pPr>
            <a:r>
              <a:rPr lang="pt-BR" sz="1000" dirty="0">
                <a:solidFill>
                  <a:schemeClr val="bg1"/>
                </a:solidFill>
                <a:latin typeface="Mulish" pitchFamily="2" charset="0"/>
              </a:rPr>
              <a:t>Tamanhos (corpo): 12-14-18-24</a:t>
            </a:r>
          </a:p>
          <a:p>
            <a:pPr>
              <a:lnSpc>
                <a:spcPct val="100000"/>
              </a:lnSpc>
              <a:buClr>
                <a:srgbClr val="FFCE00"/>
              </a:buClr>
            </a:pPr>
            <a:r>
              <a:rPr lang="pt-BR" sz="1000" dirty="0">
                <a:solidFill>
                  <a:schemeClr val="bg1"/>
                </a:solidFill>
                <a:latin typeface="Mulish" pitchFamily="2" charset="0"/>
              </a:rPr>
              <a:t>Tamanho (título) 100 – 88 - 54</a:t>
            </a:r>
          </a:p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600" dirty="0">
                <a:solidFill>
                  <a:schemeClr val="bg1"/>
                </a:solidFill>
                <a:latin typeface="Mulish" pitchFamily="2" charset="0"/>
              </a:rPr>
              <a:t>Está em busca de imagens para seu PPT? </a:t>
            </a:r>
            <a:br>
              <a:rPr lang="pt-BR" sz="1600" dirty="0">
                <a:solidFill>
                  <a:schemeClr val="bg1"/>
                </a:solidFill>
                <a:latin typeface="Mulish" pitchFamily="2" charset="0"/>
              </a:rPr>
            </a:br>
            <a:r>
              <a:rPr lang="pt-BR" sz="1600" dirty="0">
                <a:solidFill>
                  <a:srgbClr val="FFC000"/>
                </a:solidFill>
                <a:latin typeface="Mulish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Clique aqui </a:t>
            </a:r>
            <a:r>
              <a:rPr lang="pt-BR" sz="1600" dirty="0">
                <a:solidFill>
                  <a:schemeClr val="bg1"/>
                </a:solidFill>
                <a:latin typeface="Mulish" pitchFamily="2" charset="0"/>
              </a:rPr>
              <a:t>e acesse nosso banco de imagens.</a:t>
            </a:r>
          </a:p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600" dirty="0">
                <a:solidFill>
                  <a:schemeClr val="bg1"/>
                </a:solidFill>
                <a:latin typeface="Mulish" pitchFamily="2" charset="0"/>
              </a:rPr>
              <a:t>Para visualizar as opções de slides disponíveis </a:t>
            </a:r>
            <a:br>
              <a:rPr lang="pt-BR" sz="1600" dirty="0">
                <a:solidFill>
                  <a:schemeClr val="bg1"/>
                </a:solidFill>
                <a:latin typeface="Mulish" pitchFamily="2" charset="0"/>
              </a:rPr>
            </a:br>
            <a:r>
              <a:rPr lang="pt-BR" sz="1600" dirty="0">
                <a:solidFill>
                  <a:schemeClr val="bg1"/>
                </a:solidFill>
                <a:latin typeface="Mulish" pitchFamily="2" charset="0"/>
              </a:rPr>
              <a:t>clique em Página Inicial &gt; Novo slide e selecione </a:t>
            </a:r>
            <a:br>
              <a:rPr lang="pt-BR" sz="1600" dirty="0">
                <a:solidFill>
                  <a:schemeClr val="bg1"/>
                </a:solidFill>
                <a:latin typeface="Mulish" pitchFamily="2" charset="0"/>
              </a:rPr>
            </a:br>
            <a:r>
              <a:rPr lang="pt-BR" sz="1600" dirty="0">
                <a:solidFill>
                  <a:schemeClr val="bg1"/>
                </a:solidFill>
                <a:latin typeface="Mulish" pitchFamily="2" charset="0"/>
              </a:rPr>
              <a:t>o modelo desejado.</a:t>
            </a:r>
          </a:p>
          <a:p>
            <a:pPr marL="285750" indent="-28575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A959CF2-19D7-98DB-ED13-2E52C08C5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7048" y="3497465"/>
            <a:ext cx="2051788" cy="98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93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352EB2E-1FBF-52DD-2DCE-BCC5F1834629}"/>
              </a:ext>
            </a:extLst>
          </p:cNvPr>
          <p:cNvSpPr txBox="1"/>
          <p:nvPr/>
        </p:nvSpPr>
        <p:spPr>
          <a:xfrm>
            <a:off x="4581183" y="2613392"/>
            <a:ext cx="3029629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0000" b="1" dirty="0">
                <a:solidFill>
                  <a:srgbClr val="FFCE00"/>
                </a:solidFill>
                <a:latin typeface="Mulish"/>
              </a:rPr>
              <a:t>Linux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338B620-DA47-99EE-04BE-421A83AE1293}"/>
              </a:ext>
            </a:extLst>
          </p:cNvPr>
          <p:cNvSpPr txBox="1"/>
          <p:nvPr/>
        </p:nvSpPr>
        <p:spPr>
          <a:xfrm>
            <a:off x="4134481" y="2151727"/>
            <a:ext cx="3923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  <a:latin typeface="Mulish"/>
              </a:rPr>
              <a:t>Atividade de</a:t>
            </a:r>
          </a:p>
        </p:txBody>
      </p:sp>
      <p:sp>
        <p:nvSpPr>
          <p:cNvPr id="7" name="Espaço Reservado para Texto 1">
            <a:extLst>
              <a:ext uri="{FF2B5EF4-FFF2-40B4-BE49-F238E27FC236}">
                <a16:creationId xmlns:a16="http://schemas.microsoft.com/office/drawing/2014/main" id="{EF7148BA-61ED-090E-6B62-1177F455D4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64615" y="6396544"/>
            <a:ext cx="3262768" cy="230625"/>
          </a:xfrm>
        </p:spPr>
        <p:txBody>
          <a:bodyPr/>
          <a:lstStyle/>
          <a:p>
            <a:r>
              <a:rPr lang="pt-BR" sz="1400" b="0" dirty="0"/>
              <a:t>Mateus </a:t>
            </a:r>
            <a:r>
              <a:rPr lang="pt-BR" sz="1400" b="0" dirty="0" err="1"/>
              <a:t>Sgubim</a:t>
            </a:r>
            <a:r>
              <a:rPr lang="pt-BR" sz="1400" b="0" dirty="0"/>
              <a:t>, Rafael </a:t>
            </a:r>
            <a:r>
              <a:rPr lang="pt-BR" sz="1400" b="0" dirty="0">
                <a:latin typeface="Mulish"/>
              </a:rPr>
              <a:t>Costa</a:t>
            </a:r>
            <a:r>
              <a:rPr lang="pt-BR" sz="1400" b="0" dirty="0"/>
              <a:t> e Sérgio Luiz</a:t>
            </a:r>
          </a:p>
        </p:txBody>
      </p:sp>
    </p:spTree>
    <p:extLst>
      <p:ext uri="{BB962C8B-B14F-4D97-AF65-F5344CB8AC3E}">
        <p14:creationId xmlns:p14="http://schemas.microsoft.com/office/powerpoint/2010/main" val="4129803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E7ADDA5B-7655-01D2-F0EC-C29E9C003F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88717" y="6466348"/>
            <a:ext cx="1303283" cy="230625"/>
          </a:xfrm>
        </p:spPr>
        <p:txBody>
          <a:bodyPr/>
          <a:lstStyle/>
          <a:p>
            <a:r>
              <a:rPr lang="pt-BR" dirty="0"/>
              <a:t>Pública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EB365B6-AC5C-FAE3-3FE1-AD7F39F463D5}"/>
              </a:ext>
            </a:extLst>
          </p:cNvPr>
          <p:cNvSpPr txBox="1"/>
          <p:nvPr/>
        </p:nvSpPr>
        <p:spPr>
          <a:xfrm>
            <a:off x="1578634" y="521047"/>
            <a:ext cx="93100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rgbClr val="FFCE00"/>
                </a:solidFill>
                <a:latin typeface="Mulish"/>
              </a:rPr>
              <a:t>O que faz o comando “</a:t>
            </a:r>
            <a:r>
              <a:rPr lang="pt-BR" sz="5400" b="1" dirty="0" err="1">
                <a:solidFill>
                  <a:srgbClr val="FFCE00"/>
                </a:solidFill>
                <a:latin typeface="Mulish"/>
              </a:rPr>
              <a:t>man</a:t>
            </a:r>
            <a:r>
              <a:rPr lang="pt-BR" sz="5400" b="1" dirty="0">
                <a:solidFill>
                  <a:srgbClr val="FFCE00"/>
                </a:solidFill>
                <a:latin typeface="Mulish"/>
              </a:rPr>
              <a:t> </a:t>
            </a:r>
            <a:r>
              <a:rPr lang="pt-BR" sz="5400" b="1" dirty="0" err="1">
                <a:solidFill>
                  <a:srgbClr val="FFCE00"/>
                </a:solidFill>
                <a:latin typeface="Mulish"/>
              </a:rPr>
              <a:t>ls</a:t>
            </a:r>
            <a:r>
              <a:rPr lang="pt-BR" sz="5400" b="1" dirty="0">
                <a:solidFill>
                  <a:srgbClr val="FFCE00"/>
                </a:solidFill>
                <a:latin typeface="Mulish"/>
              </a:rPr>
              <a:t>”?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CFE5332-F42C-930B-30CA-E62E95E67506}"/>
              </a:ext>
            </a:extLst>
          </p:cNvPr>
          <p:cNvSpPr txBox="1"/>
          <p:nvPr/>
        </p:nvSpPr>
        <p:spPr>
          <a:xfrm>
            <a:off x="1578634" y="1443231"/>
            <a:ext cx="9034732" cy="167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400" dirty="0">
                <a:solidFill>
                  <a:schemeClr val="bg1"/>
                </a:solidFill>
                <a:latin typeface="Mulish"/>
              </a:rPr>
              <a:t>	O utilitário “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man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” fornece um manual sobre comandos e utilitários que podem ser executados no Terminal, fornecendo dados como o nome do item pesquisado, sua descrição e as opções de execução. A estrutura do comando é “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man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 [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nome_do_comando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]”.</a:t>
            </a:r>
          </a:p>
          <a:p>
            <a:pPr algn="just">
              <a:lnSpc>
                <a:spcPct val="150000"/>
              </a:lnSpc>
            </a:pPr>
            <a:r>
              <a:rPr lang="pt-BR" sz="1400" dirty="0">
                <a:solidFill>
                  <a:schemeClr val="bg1"/>
                </a:solidFill>
                <a:latin typeface="Mulish"/>
              </a:rPr>
              <a:t>	No caso de “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man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ls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”, o comando apresenta a página do manual com informações sobre o comando “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ls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”, que lista o conteúdo de um diretório. Para sair do manual, basta apertar a tecla “q”.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AFC530B-AAEE-9138-2143-D6AD7ADF5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46" y="3369465"/>
            <a:ext cx="7431308" cy="3096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76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74311-0DAC-CF82-8A85-0E348EBDC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39E42F8-53CA-F7ED-F53A-D73205DF8E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88717" y="6466348"/>
            <a:ext cx="1303283" cy="230625"/>
          </a:xfrm>
        </p:spPr>
        <p:txBody>
          <a:bodyPr/>
          <a:lstStyle/>
          <a:p>
            <a:r>
              <a:rPr lang="pt-BR" dirty="0"/>
              <a:t>Pública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0EB12D1-1738-E4F0-6860-8E4C6147D5E8}"/>
              </a:ext>
            </a:extLst>
          </p:cNvPr>
          <p:cNvSpPr txBox="1"/>
          <p:nvPr/>
        </p:nvSpPr>
        <p:spPr>
          <a:xfrm>
            <a:off x="769189" y="536906"/>
            <a:ext cx="10653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rgbClr val="FFCE00"/>
                </a:solidFill>
                <a:latin typeface="Mulish"/>
              </a:rPr>
              <a:t>Qual a função do arquivo /</a:t>
            </a:r>
            <a:r>
              <a:rPr lang="pt-BR" sz="5400" b="1" dirty="0" err="1">
                <a:solidFill>
                  <a:srgbClr val="FFCE00"/>
                </a:solidFill>
                <a:latin typeface="Mulish"/>
              </a:rPr>
              <a:t>etc</a:t>
            </a:r>
            <a:r>
              <a:rPr lang="pt-BR" sz="5400" b="1" dirty="0">
                <a:solidFill>
                  <a:srgbClr val="FFCE00"/>
                </a:solidFill>
                <a:latin typeface="Mulish"/>
              </a:rPr>
              <a:t>/</a:t>
            </a:r>
            <a:r>
              <a:rPr lang="pt-BR" sz="5400" b="1" dirty="0" err="1">
                <a:solidFill>
                  <a:srgbClr val="FFCE00"/>
                </a:solidFill>
                <a:latin typeface="Mulish"/>
              </a:rPr>
              <a:t>fstab</a:t>
            </a:r>
            <a:r>
              <a:rPr lang="pt-BR" sz="5400" b="1" dirty="0">
                <a:solidFill>
                  <a:srgbClr val="FFCE00"/>
                </a:solidFill>
                <a:latin typeface="Mulish"/>
              </a:rPr>
              <a:t>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20194EF-C22B-0C58-6EC6-E7DEE4C36EAE}"/>
              </a:ext>
            </a:extLst>
          </p:cNvPr>
          <p:cNvSpPr txBox="1"/>
          <p:nvPr/>
        </p:nvSpPr>
        <p:spPr>
          <a:xfrm>
            <a:off x="1722398" y="1460236"/>
            <a:ext cx="8747185" cy="1351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400" dirty="0">
                <a:solidFill>
                  <a:schemeClr val="bg1"/>
                </a:solidFill>
                <a:latin typeface="Mulish"/>
              </a:rPr>
              <a:t>	FSTAB (File System 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Table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) localiza-se dentro do diretório /etc. É um dos arquivos de configuração mais importantes do Linux. </a:t>
            </a:r>
          </a:p>
          <a:p>
            <a:pPr algn="just">
              <a:lnSpc>
                <a:spcPct val="150000"/>
              </a:lnSpc>
            </a:pPr>
            <a:r>
              <a:rPr lang="pt-BR" sz="1400" dirty="0">
                <a:solidFill>
                  <a:schemeClr val="bg1"/>
                </a:solidFill>
                <a:latin typeface="Mulish"/>
              </a:rPr>
              <a:t>	Ele é lido na inicialização e é quem diz ao sistema quais dispositivos devem ser montados, onde montar (ponto de montagem/diretório) e os parâmetros de montagem como, por exemplo, frequência de backup.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F27B9C1-7958-3711-AF14-78105C1FC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254" y="3068586"/>
            <a:ext cx="8163472" cy="325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36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09D3E-A307-5899-9698-1D83CFFFB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DD84B28-9ECC-1A10-7318-29A50F8B6D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88717" y="6466348"/>
            <a:ext cx="1303283" cy="230625"/>
          </a:xfrm>
        </p:spPr>
        <p:txBody>
          <a:bodyPr/>
          <a:lstStyle/>
          <a:p>
            <a:r>
              <a:rPr lang="pt-BR" dirty="0"/>
              <a:t>Pública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33F2726-BE68-1925-0B9C-87902F02FBA9}"/>
              </a:ext>
            </a:extLst>
          </p:cNvPr>
          <p:cNvSpPr txBox="1"/>
          <p:nvPr/>
        </p:nvSpPr>
        <p:spPr>
          <a:xfrm>
            <a:off x="743301" y="523784"/>
            <a:ext cx="10705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rgbClr val="FFCE00"/>
                </a:solidFill>
                <a:latin typeface="Mulish"/>
              </a:rPr>
              <a:t>O que faz o comando “</a:t>
            </a:r>
            <a:r>
              <a:rPr lang="pt-BR" sz="5400" b="1" dirty="0" err="1">
                <a:solidFill>
                  <a:srgbClr val="FFCE00"/>
                </a:solidFill>
                <a:latin typeface="Mulish"/>
              </a:rPr>
              <a:t>ip</a:t>
            </a:r>
            <a:r>
              <a:rPr lang="pt-BR" sz="5400" b="1" dirty="0">
                <a:solidFill>
                  <a:srgbClr val="FFCE00"/>
                </a:solidFill>
                <a:latin typeface="Mulish"/>
              </a:rPr>
              <a:t> </a:t>
            </a:r>
            <a:r>
              <a:rPr lang="pt-BR" sz="5400" b="1" dirty="0" err="1">
                <a:solidFill>
                  <a:srgbClr val="FFCE00"/>
                </a:solidFill>
                <a:latin typeface="Mulish"/>
              </a:rPr>
              <a:t>addr</a:t>
            </a:r>
            <a:r>
              <a:rPr lang="pt-BR" sz="5400" b="1" dirty="0">
                <a:solidFill>
                  <a:srgbClr val="FFCE00"/>
                </a:solidFill>
                <a:latin typeface="Mulish"/>
              </a:rPr>
              <a:t> show”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0A7B278-A943-8D56-1C48-45A58F5A1323}"/>
              </a:ext>
            </a:extLst>
          </p:cNvPr>
          <p:cNvSpPr txBox="1"/>
          <p:nvPr/>
        </p:nvSpPr>
        <p:spPr>
          <a:xfrm>
            <a:off x="1722407" y="1447114"/>
            <a:ext cx="8747185" cy="1351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400" dirty="0">
                <a:solidFill>
                  <a:schemeClr val="bg1"/>
                </a:solidFill>
                <a:latin typeface="Mulish"/>
              </a:rPr>
              <a:t>	O comando “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ip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addr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 show” exibe informações sobre todas as interfaces de redes conectadas ao computador, incluindo nome, endereço MAC e configurações como endereço de IP, máscaras de rede e endereço broadcast. 										O comando também pode ser usado em sua forma mais curta "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ip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 a" que exibirá as mesmas informações.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9815EC9-B52D-3875-1781-AF636AA8A4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407" y="3010619"/>
            <a:ext cx="8747185" cy="315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216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4A4DE-1E26-FEE1-2CD3-BD3BCD472E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AE2B2FFE-98EF-25AE-2435-33F09A0DE5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88717" y="6466348"/>
            <a:ext cx="1303283" cy="230625"/>
          </a:xfrm>
        </p:spPr>
        <p:txBody>
          <a:bodyPr/>
          <a:lstStyle/>
          <a:p>
            <a:r>
              <a:rPr lang="pt-BR" dirty="0"/>
              <a:t>Pública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E9BFA81-2496-F99C-D4EF-E1104BC85249}"/>
              </a:ext>
            </a:extLst>
          </p:cNvPr>
          <p:cNvSpPr txBox="1"/>
          <p:nvPr/>
        </p:nvSpPr>
        <p:spPr>
          <a:xfrm>
            <a:off x="1312652" y="521790"/>
            <a:ext cx="95666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rgbClr val="FFCE00"/>
                </a:solidFill>
                <a:latin typeface="Mulish"/>
              </a:rPr>
              <a:t>O que faz o comando “rpm -</a:t>
            </a:r>
            <a:r>
              <a:rPr lang="pt-BR" sz="5400" b="1" dirty="0" err="1">
                <a:solidFill>
                  <a:srgbClr val="FFCE00"/>
                </a:solidFill>
                <a:latin typeface="Mulish"/>
              </a:rPr>
              <a:t>qa</a:t>
            </a:r>
            <a:r>
              <a:rPr lang="pt-BR" sz="5400" b="1" dirty="0">
                <a:solidFill>
                  <a:srgbClr val="FFCE00"/>
                </a:solidFill>
                <a:latin typeface="Mulish"/>
              </a:rPr>
              <a:t>?”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04CEA93-4A14-B67E-3ADC-61C2034F5CA0}"/>
              </a:ext>
            </a:extLst>
          </p:cNvPr>
          <p:cNvSpPr txBox="1"/>
          <p:nvPr/>
        </p:nvSpPr>
        <p:spPr>
          <a:xfrm>
            <a:off x="1722406" y="1445120"/>
            <a:ext cx="8747185" cy="102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400" dirty="0">
                <a:solidFill>
                  <a:schemeClr val="bg1"/>
                </a:solidFill>
                <a:latin typeface="Mulish"/>
              </a:rPr>
              <a:t>	O comando rpm é usado para gerenciar pacotes e o comando "rpm -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qa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" retornará todos os pacotes instalados no sistema operacional.</a:t>
            </a:r>
          </a:p>
          <a:p>
            <a:pPr algn="just">
              <a:lnSpc>
                <a:spcPct val="150000"/>
              </a:lnSpc>
            </a:pPr>
            <a:r>
              <a:rPr lang="pt-BR" sz="1400" dirty="0">
                <a:solidFill>
                  <a:schemeClr val="bg1"/>
                </a:solidFill>
                <a:latin typeface="Mulish"/>
              </a:rPr>
              <a:t>	Sendo "q" = "query (consulta)" e "a" = "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all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 (todos)".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8BC98D9-6DA7-50BB-0E7B-90EB31322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732" y="2756642"/>
            <a:ext cx="7792535" cy="325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550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2107F95-B08F-2A01-8524-520B41F8B9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884058" y="6466347"/>
            <a:ext cx="649460" cy="230625"/>
          </a:xfrm>
        </p:spPr>
        <p:txBody>
          <a:bodyPr/>
          <a:lstStyle/>
          <a:p>
            <a:r>
              <a:rPr lang="pt-BR" dirty="0"/>
              <a:t>Pública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7320EDD-F12F-3389-D55C-5DF5019D4683}"/>
              </a:ext>
            </a:extLst>
          </p:cNvPr>
          <p:cNvSpPr txBox="1"/>
          <p:nvPr/>
        </p:nvSpPr>
        <p:spPr>
          <a:xfrm>
            <a:off x="595781" y="974373"/>
            <a:ext cx="361390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5400" b="1" dirty="0">
                <a:solidFill>
                  <a:srgbClr val="FFCE00"/>
                </a:solidFill>
                <a:latin typeface="Mulish"/>
              </a:rPr>
              <a:t>Referências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5C49D84-51C8-CE9C-D50D-666256F2D767}"/>
              </a:ext>
            </a:extLst>
          </p:cNvPr>
          <p:cNvSpPr txBox="1"/>
          <p:nvPr/>
        </p:nvSpPr>
        <p:spPr>
          <a:xfrm>
            <a:off x="595782" y="2106875"/>
            <a:ext cx="5500218" cy="2644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400" dirty="0">
                <a:solidFill>
                  <a:schemeClr val="bg1"/>
                </a:solidFill>
                <a:latin typeface="Mulish"/>
              </a:rPr>
              <a:t>MAN. In: Guia Linux. Rio de Janeiro: UNIRIO – Centro de Ciências Exatas e Tecnologia, 2019. Disponível em: https://guialinux.uniriotec.br/man/ . Acesso em: 06 fev. 2024.</a:t>
            </a:r>
          </a:p>
          <a:p>
            <a:pPr algn="just">
              <a:lnSpc>
                <a:spcPct val="150000"/>
              </a:lnSpc>
            </a:pPr>
            <a:endParaRPr lang="pt-BR" sz="1400" dirty="0">
              <a:solidFill>
                <a:schemeClr val="bg1"/>
              </a:solidFill>
              <a:latin typeface="Mulish"/>
            </a:endParaRPr>
          </a:p>
          <a:p>
            <a:pPr algn="just">
              <a:lnSpc>
                <a:spcPct val="150000"/>
              </a:lnSpc>
            </a:pPr>
            <a:r>
              <a:rPr lang="pt-BR" sz="1400" dirty="0">
                <a:solidFill>
                  <a:schemeClr val="bg1"/>
                </a:solidFill>
                <a:latin typeface="Mulish"/>
              </a:rPr>
              <a:t>RIBEIRO, 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Uirá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. Arquivo 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fstab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 no Linux (configuração de montagem de discos) [Guia Básico] Básico]. Certificação Linux, s/d. Disponível em: https://www.certificacaolinux.com.br/comando-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linux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-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fstab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/. Acesso em: 06 </a:t>
            </a:r>
            <a:r>
              <a:rPr lang="pt-BR" sz="1400" dirty="0" err="1">
                <a:solidFill>
                  <a:schemeClr val="bg1"/>
                </a:solidFill>
                <a:latin typeface="Mulish"/>
              </a:rPr>
              <a:t>afev</a:t>
            </a:r>
            <a:r>
              <a:rPr lang="pt-BR" sz="1400" dirty="0">
                <a:solidFill>
                  <a:schemeClr val="bg1"/>
                </a:solidFill>
                <a:latin typeface="Mulish"/>
              </a:rPr>
              <a:t>. 2024.</a:t>
            </a:r>
          </a:p>
        </p:txBody>
      </p:sp>
    </p:spTree>
    <p:extLst>
      <p:ext uri="{BB962C8B-B14F-4D97-AF65-F5344CB8AC3E}">
        <p14:creationId xmlns:p14="http://schemas.microsoft.com/office/powerpoint/2010/main" val="1125203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875880"/>
      </p:ext>
    </p:extLst>
  </p:cSld>
  <p:clrMapOvr>
    <a:masterClrMapping/>
  </p:clrMapOvr>
</p:sld>
</file>

<file path=ppt/theme/theme1.xml><?xml version="1.0" encoding="utf-8"?>
<a:theme xmlns:a="http://schemas.openxmlformats.org/drawingml/2006/main" name="Fundo Pre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undo Br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undo Amarel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A0474937812434783CD02CCB52B92F7" ma:contentTypeVersion="15" ma:contentTypeDescription="Crie um novo documento." ma:contentTypeScope="" ma:versionID="42bdaac9a66838766b2bdd0638163590">
  <xsd:schema xmlns:xsd="http://www.w3.org/2001/XMLSchema" xmlns:xs="http://www.w3.org/2001/XMLSchema" xmlns:p="http://schemas.microsoft.com/office/2006/metadata/properties" xmlns:ns2="161de648-aa8e-4f5a-94f3-626cc0e37347" xmlns:ns3="47cb4654-e544-459a-b704-52a031708e6d" targetNamespace="http://schemas.microsoft.com/office/2006/metadata/properties" ma:root="true" ma:fieldsID="d4500d34f76f40cb313488edb5646156" ns2:_="" ns3:_="">
    <xsd:import namespace="161de648-aa8e-4f5a-94f3-626cc0e37347"/>
    <xsd:import namespace="47cb4654-e544-459a-b704-52a031708e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1de648-aa8e-4f5a-94f3-626cc0e373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Marcações de imagem" ma:readOnly="false" ma:fieldId="{5cf76f15-5ced-4ddc-b409-7134ff3c332f}" ma:taxonomyMulti="true" ma:sspId="248e3a7b-9035-45c9-bf09-6d7aded31f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cb4654-e544-459a-b704-52a031708e6d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2c98b30a-8d18-40d4-a2e5-8bb1f3d62578}" ma:internalName="TaxCatchAll" ma:showField="CatchAllData" ma:web="47cb4654-e544-459a-b704-52a031708e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7cb4654-e544-459a-b704-52a031708e6d" xsi:nil="true"/>
    <lcf76f155ced4ddcb4097134ff3c332f xmlns="161de648-aa8e-4f5a-94f3-626cc0e37347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07A7713-E8B2-4726-9DC0-92B01D696B85}">
  <ds:schemaRefs>
    <ds:schemaRef ds:uri="161de648-aa8e-4f5a-94f3-626cc0e37347"/>
    <ds:schemaRef ds:uri="47cb4654-e544-459a-b704-52a031708e6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D516A25-E5CA-471E-B6EF-C2DBDDEEB222}">
  <ds:schemaRefs>
    <ds:schemaRef ds:uri="0be8556f-3488-46a8-9fbd-5e4556ec2ce6"/>
    <ds:schemaRef ds:uri="161de648-aa8e-4f5a-94f3-626cc0e37347"/>
    <ds:schemaRef ds:uri="47cb4654-e544-459a-b704-52a031708e6d"/>
    <ds:schemaRef ds:uri="79cd3683-b181-4f97-b52d-b40091b41ff9"/>
    <ds:schemaRef ds:uri="8c0b21ae-13e9-4ebc-ac55-a8d2bfb25152"/>
    <ds:schemaRef ds:uri="a9b390a2-1060-490a-8fce-d2018f464386"/>
    <ds:schemaRef ds:uri="b9449fc4-1d11-4c1f-be87-df435b5f566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57F5C13-CF3E-471F-9239-BDA7870CD05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525</Words>
  <Application>Microsoft Office PowerPoint</Application>
  <PresentationFormat>Widescreen</PresentationFormat>
  <Paragraphs>34</Paragraphs>
  <Slides>8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5</vt:i4>
      </vt:variant>
      <vt:variant>
        <vt:lpstr>Títulos de slides</vt:lpstr>
      </vt:variant>
      <vt:variant>
        <vt:i4>8</vt:i4>
      </vt:variant>
    </vt:vector>
  </HeadingPairs>
  <TitlesOfParts>
    <vt:vector size="22" baseType="lpstr">
      <vt:lpstr>Arial</vt:lpstr>
      <vt:lpstr>Calibri</vt:lpstr>
      <vt:lpstr>Mulish</vt:lpstr>
      <vt:lpstr>Mulish Black</vt:lpstr>
      <vt:lpstr>Mulish Bold</vt:lpstr>
      <vt:lpstr>Mulish ExtraBold</vt:lpstr>
      <vt:lpstr>Mulish ExtraLight</vt:lpstr>
      <vt:lpstr>Mulish regular</vt:lpstr>
      <vt:lpstr>Wingdings</vt:lpstr>
      <vt:lpstr>Fundo Preto</vt:lpstr>
      <vt:lpstr>Fundo Branco</vt:lpstr>
      <vt:lpstr>Fundo Amarelo</vt:lpstr>
      <vt:lpstr>1_Personalizar design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Bruna Costa Leite</dc:creator>
  <cp:lastModifiedBy>Rafael Costa</cp:lastModifiedBy>
  <cp:revision>18</cp:revision>
  <dcterms:created xsi:type="dcterms:W3CDTF">2021-09-03T17:11:19Z</dcterms:created>
  <dcterms:modified xsi:type="dcterms:W3CDTF">2024-02-08T00:26:00Z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0x0101007A0474937812434783CD02CCB52B92F7</vt:lpwstr>
  </property>
  <property fmtid="{D5CDD505-2E9C-101B-9397-08002B2CF9AE}" pid="3" name="MSIP_Label_dcbcefa9-77bd-43cf-a0ff-5e7ba098b1f9_Enabled">
    <vt:lpwstr>True</vt:lpwstr>
  </property>
  <property fmtid="{D5CDD505-2E9C-101B-9397-08002B2CF9AE}" pid="4" name="MSIP_Label_dcbcefa9-77bd-43cf-a0ff-5e7ba098b1f9_SiteId">
    <vt:lpwstr>d0df3d96-c065-41c3-8c0b-5dcaa460ec33</vt:lpwstr>
  </property>
  <property fmtid="{D5CDD505-2E9C-101B-9397-08002B2CF9AE}" pid="5" name="MSIP_Label_dcbcefa9-77bd-43cf-a0ff-5e7ba098b1f9_Owner">
    <vt:lpwstr>gabriel.melo@credit-suisse.com</vt:lpwstr>
  </property>
  <property fmtid="{D5CDD505-2E9C-101B-9397-08002B2CF9AE}" pid="6" name="MSIP_Label_dcbcefa9-77bd-43cf-a0ff-5e7ba098b1f9_SetDate">
    <vt:lpwstr>2021-10-01T15:08:48.8562425Z</vt:lpwstr>
  </property>
  <property fmtid="{D5CDD505-2E9C-101B-9397-08002B2CF9AE}" pid="7" name="MSIP_Label_dcbcefa9-77bd-43cf-a0ff-5e7ba098b1f9_Name">
    <vt:lpwstr>Confidential</vt:lpwstr>
  </property>
  <property fmtid="{D5CDD505-2E9C-101B-9397-08002B2CF9AE}" pid="8" name="MSIP_Label_dcbcefa9-77bd-43cf-a0ff-5e7ba098b1f9_Application">
    <vt:lpwstr>Microsoft Azure Information Protection</vt:lpwstr>
  </property>
  <property fmtid="{D5CDD505-2E9C-101B-9397-08002B2CF9AE}" pid="9" name="MSIP_Label_dcbcefa9-77bd-43cf-a0ff-5e7ba098b1f9_ActionId">
    <vt:lpwstr>d8b95f97-4f92-465d-b65a-0b5b4d0fa6e8</vt:lpwstr>
  </property>
  <property fmtid="{D5CDD505-2E9C-101B-9397-08002B2CF9AE}" pid="10" name="MSIP_Label_dcbcefa9-77bd-43cf-a0ff-5e7ba098b1f9_Extended_MSFT_Method">
    <vt:lpwstr>Manual</vt:lpwstr>
  </property>
  <property fmtid="{D5CDD505-2E9C-101B-9397-08002B2CF9AE}" pid="11" name="Sensitivity">
    <vt:lpwstr>Confidential</vt:lpwstr>
  </property>
  <property fmtid="{D5CDD505-2E9C-101B-9397-08002B2CF9AE}" pid="12" name="ComplianceAssetId">
    <vt:lpwstr/>
  </property>
  <property fmtid="{D5CDD505-2E9C-101B-9397-08002B2CF9AE}" pid="13" name="_ExtendedDescription">
    <vt:lpwstr/>
  </property>
  <property fmtid="{D5CDD505-2E9C-101B-9397-08002B2CF9AE}" pid="14" name="TriggerFlowInfo">
    <vt:lpwstr/>
  </property>
  <property fmtid="{D5CDD505-2E9C-101B-9397-08002B2CF9AE}" pid="15" name="MediaServiceImageTags">
    <vt:lpwstr/>
  </property>
</Properties>
</file>